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
  </p:notesMasterIdLst>
  <p:sldIdLst>
    <p:sldId id="278" r:id="rId4"/>
    <p:sldId id="271" r:id="rId6"/>
    <p:sldId id="272" r:id="rId7"/>
    <p:sldId id="273" r:id="rId8"/>
    <p:sldId id="274" r:id="rId9"/>
    <p:sldId id="294" r:id="rId10"/>
    <p:sldId id="275" r:id="rId11"/>
    <p:sldId id="295" r:id="rId12"/>
    <p:sldId id="276" r:id="rId13"/>
    <p:sldId id="319" r:id="rId14"/>
    <p:sldId id="297" r:id="rId15"/>
    <p:sldId id="300" r:id="rId16"/>
    <p:sldId id="301" r:id="rId17"/>
    <p:sldId id="303" r:id="rId18"/>
    <p:sldId id="304" r:id="rId19"/>
    <p:sldId id="309" r:id="rId20"/>
    <p:sldId id="310" r:id="rId21"/>
    <p:sldId id="311" r:id="rId22"/>
    <p:sldId id="312" r:id="rId23"/>
    <p:sldId id="308" r:id="rId24"/>
    <p:sldId id="313" r:id="rId25"/>
    <p:sldId id="314" r:id="rId26"/>
    <p:sldId id="315" r:id="rId27"/>
    <p:sldId id="307" r:id="rId28"/>
    <p:sldId id="336" r:id="rId29"/>
    <p:sldId id="337" r:id="rId30"/>
    <p:sldId id="324" r:id="rId31"/>
  </p:sldIdLst>
  <p:sldSz cx="9144000" cy="6858000" type="screen4x3"/>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249156" y="1279287"/>
            <a:ext cx="4605433"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0F292EF-566D-4028-B028-13BED512A07C}"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0F292EF-566D-4028-B028-13BED512A07C}"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0F292EF-566D-4028-B028-13BED512A07C}"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0F292EF-566D-4028-B028-13BED512A07C}"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365125"/>
            <a:ext cx="78867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pic>
        <p:nvPicPr>
          <p:cNvPr id="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1885" y="1341120"/>
            <a:ext cx="4642116" cy="5516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标题 1"/>
          <p:cNvSpPr>
            <a:spLocks noGrp="1"/>
          </p:cNvSpPr>
          <p:nvPr>
            <p:ph type="ctrTitle"/>
          </p:nvPr>
        </p:nvSpPr>
        <p:spPr>
          <a:xfrm>
            <a:off x="630000" y="1490400"/>
            <a:ext cx="5184000" cy="1288800"/>
          </a:xfrm>
        </p:spPr>
        <p:txBody>
          <a:bodyPr anchor="ctr" anchorCtr="0">
            <a:normAutofit/>
          </a:bodyPr>
          <a:lstStyle>
            <a:lvl1pPr algn="ctr">
              <a:defRPr sz="3200" b="1">
                <a:solidFill>
                  <a:schemeClr val="accent1"/>
                </a:solidFill>
              </a:defRPr>
            </a:lvl1pPr>
          </a:lstStyle>
          <a:p>
            <a:r>
              <a:rPr lang="zh-CN" altLang="en-US" dirty="0" smtClean="0"/>
              <a:t>单击此处编辑母版标题样式</a:t>
            </a:r>
            <a:endParaRPr lang="zh-CN" altLang="en-US" dirty="0"/>
          </a:p>
        </p:txBody>
      </p:sp>
      <p:sp>
        <p:nvSpPr>
          <p:cNvPr id="3" name="副标题 2"/>
          <p:cNvSpPr>
            <a:spLocks noGrp="1"/>
          </p:cNvSpPr>
          <p:nvPr>
            <p:ph type="subTitle" idx="1"/>
          </p:nvPr>
        </p:nvSpPr>
        <p:spPr>
          <a:xfrm>
            <a:off x="1386000" y="2998800"/>
            <a:ext cx="3675600" cy="522000"/>
          </a:xfrm>
        </p:spPr>
        <p:txBody>
          <a:bodyPr anchor="ctr" anchorCtr="0">
            <a:normAutofit/>
          </a:bodyPr>
          <a:lstStyle>
            <a:lvl1pPr marL="0" indent="0" algn="ctr">
              <a:buNone/>
              <a:defRPr sz="18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smtClean="0"/>
              <a:t>单击此处编辑母版副标题样式</a:t>
            </a:r>
            <a:endParaRPr lang="zh-CN" altLang="en-US" dirty="0"/>
          </a:p>
        </p:txBody>
      </p:sp>
      <p:pic>
        <p:nvPicPr>
          <p:cNvPr id="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013325"/>
            <a:ext cx="9144000" cy="184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直接连接符 9"/>
          <p:cNvCxnSpPr/>
          <p:nvPr/>
        </p:nvCxnSpPr>
        <p:spPr>
          <a:xfrm>
            <a:off x="1008199" y="2893492"/>
            <a:ext cx="4373217" cy="0"/>
          </a:xfrm>
          <a:prstGeom prst="line">
            <a:avLst/>
          </a:prstGeom>
          <a:ln w="19050">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 name="日期占位符 3"/>
          <p:cNvSpPr>
            <a:spLocks noGrp="1"/>
          </p:cNvSpPr>
          <p:nvPr>
            <p:ph type="dt" sz="half" idx="10"/>
          </p:nvPr>
        </p:nvSpPr>
        <p:spPr/>
        <p:txBody>
          <a:bodyPr/>
          <a:lstStyle/>
          <a:p>
            <a:fld id="{28B7C5CF-FCE9-489A-9C8B-1ABC00D8EB0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95A1FE-58E8-475F-A467-B2A56F5C021A}"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68000" y="691200"/>
            <a:ext cx="8208000" cy="712800"/>
          </a:xfrm>
        </p:spPr>
        <p:txBody>
          <a:bodyPr>
            <a:normAutofit/>
          </a:bodyPr>
          <a:lstStyle>
            <a:lvl1pPr>
              <a:defRPr sz="2800" b="1">
                <a:solidFill>
                  <a:schemeClr val="accent1"/>
                </a:solidFill>
              </a:defRPr>
            </a:lvl1pPr>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468000" y="1627200"/>
            <a:ext cx="8229600" cy="45252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28B7C5CF-FCE9-489A-9C8B-1ABC00D8EB0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95A1FE-58E8-475F-A467-B2A56F5C021A}"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335600" y="1663200"/>
            <a:ext cx="5799600" cy="1663200"/>
          </a:xfrm>
        </p:spPr>
        <p:txBody>
          <a:bodyPr anchor="b">
            <a:normAutofit/>
          </a:bodyPr>
          <a:lstStyle>
            <a:lvl1pPr algn="ctr">
              <a:defRPr sz="3600" b="1">
                <a:solidFill>
                  <a:schemeClr val="accent1"/>
                </a:solidFill>
              </a:defRPr>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1335600" y="3391200"/>
            <a:ext cx="5799600" cy="460800"/>
          </a:xfrm>
        </p:spPr>
        <p:txBody>
          <a:bodyPr lIns="90000" tIns="46800" rIns="90000" bIns="46800">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7" name="椭圆 6"/>
          <p:cNvSpPr/>
          <p:nvPr/>
        </p:nvSpPr>
        <p:spPr>
          <a:xfrm>
            <a:off x="7649114" y="2840041"/>
            <a:ext cx="330200" cy="3302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52500" lnSpcReduction="20000"/>
          </a:bodyPr>
          <a:lstStyle/>
          <a:p>
            <a:pPr algn="ctr" eaLnBrk="1" hangingPunct="1">
              <a:spcBef>
                <a:spcPts val="0"/>
              </a:spcBef>
              <a:spcAft>
                <a:spcPts val="0"/>
              </a:spcAft>
              <a:defRPr/>
            </a:pPr>
            <a:endParaRPr lang="zh-CN" altLang="en-US"/>
          </a:p>
        </p:txBody>
      </p:sp>
      <p:cxnSp>
        <p:nvCxnSpPr>
          <p:cNvPr id="8" name="直接连接符 7"/>
          <p:cNvCxnSpPr/>
          <p:nvPr/>
        </p:nvCxnSpPr>
        <p:spPr>
          <a:xfrm>
            <a:off x="1337095" y="3325816"/>
            <a:ext cx="5851644" cy="0"/>
          </a:xfrm>
          <a:prstGeom prst="line">
            <a:avLst/>
          </a:prstGeom>
          <a:noFill/>
          <a:ln w="6350" cap="flat" cmpd="sng" algn="ctr">
            <a:solidFill>
              <a:schemeClr val="accent1">
                <a:lumMod val="60000"/>
                <a:lumOff val="40000"/>
              </a:schemeClr>
            </a:solidFill>
            <a:prstDash val="solid"/>
            <a:miter lim="800000"/>
          </a:ln>
          <a:effectLst/>
        </p:spPr>
      </p:cxnSp>
      <p:sp>
        <p:nvSpPr>
          <p:cNvPr id="9" name="椭圆 8"/>
          <p:cNvSpPr/>
          <p:nvPr/>
        </p:nvSpPr>
        <p:spPr>
          <a:xfrm>
            <a:off x="7171277" y="2905129"/>
            <a:ext cx="657225" cy="657225"/>
          </a:xfrm>
          <a:prstGeom prst="ellipse">
            <a:avLst/>
          </a:prstGeom>
          <a:noFill/>
          <a:ln w="63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hangingPunct="1">
              <a:spcBef>
                <a:spcPts val="0"/>
              </a:spcBef>
              <a:spcAft>
                <a:spcPts val="0"/>
              </a:spcAft>
              <a:defRPr/>
            </a:pPr>
            <a:endParaRPr lang="zh-CN" altLang="en-US"/>
          </a:p>
        </p:txBody>
      </p:sp>
      <p:sp>
        <p:nvSpPr>
          <p:cNvPr id="10" name="椭圆 9"/>
          <p:cNvSpPr/>
          <p:nvPr/>
        </p:nvSpPr>
        <p:spPr>
          <a:xfrm>
            <a:off x="7266527" y="3000379"/>
            <a:ext cx="466725" cy="466725"/>
          </a:xfrm>
          <a:prstGeom prst="ellipse">
            <a:avLst/>
          </a:prstGeom>
          <a:noFill/>
          <a:ln cmpd="sng">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82500"/>
          </a:bodyPr>
          <a:lstStyle/>
          <a:p>
            <a:pPr algn="ctr" eaLnBrk="1" hangingPunct="1">
              <a:spcBef>
                <a:spcPts val="0"/>
              </a:spcBef>
              <a:spcAft>
                <a:spcPts val="0"/>
              </a:spcAft>
              <a:defRPr/>
            </a:pPr>
            <a:endParaRPr lang="zh-CN" altLang="en-US"/>
          </a:p>
        </p:txBody>
      </p:sp>
      <p:sp>
        <p:nvSpPr>
          <p:cNvPr id="11" name="椭圆 10"/>
          <p:cNvSpPr/>
          <p:nvPr/>
        </p:nvSpPr>
        <p:spPr>
          <a:xfrm>
            <a:off x="7298277" y="3032129"/>
            <a:ext cx="403225" cy="403225"/>
          </a:xfrm>
          <a:prstGeom prst="ellipse">
            <a:avLst/>
          </a:prstGeom>
          <a:noFill/>
          <a:ln w="63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65000" lnSpcReduction="20000"/>
          </a:bodyPr>
          <a:lstStyle/>
          <a:p>
            <a:pPr algn="ctr" eaLnBrk="1" hangingPunct="1">
              <a:spcBef>
                <a:spcPts val="0"/>
              </a:spcBef>
              <a:spcAft>
                <a:spcPts val="0"/>
              </a:spcAft>
              <a:defRPr/>
            </a:pPr>
            <a:endParaRPr lang="zh-CN" altLang="en-US"/>
          </a:p>
        </p:txBody>
      </p:sp>
      <p:sp>
        <p:nvSpPr>
          <p:cNvPr id="12" name="椭圆 11"/>
          <p:cNvSpPr/>
          <p:nvPr/>
        </p:nvSpPr>
        <p:spPr>
          <a:xfrm>
            <a:off x="7382414" y="3117854"/>
            <a:ext cx="233363" cy="2333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eaLnBrk="1" hangingPunct="1">
              <a:spcBef>
                <a:spcPts val="0"/>
              </a:spcBef>
              <a:spcAft>
                <a:spcPts val="0"/>
              </a:spcAft>
              <a:defRPr/>
            </a:pPr>
            <a:endParaRPr lang="zh-CN" altLang="en-US"/>
          </a:p>
        </p:txBody>
      </p:sp>
      <p:sp>
        <p:nvSpPr>
          <p:cNvPr id="4" name="日期占位符 3"/>
          <p:cNvSpPr>
            <a:spLocks noGrp="1"/>
          </p:cNvSpPr>
          <p:nvPr>
            <p:ph type="dt" sz="half" idx="10"/>
          </p:nvPr>
        </p:nvSpPr>
        <p:spPr/>
        <p:txBody>
          <a:bodyPr>
            <a:normAutofit/>
          </a:bodyPr>
          <a:lstStyle/>
          <a:p>
            <a:fld id="{28B7C5CF-FCE9-489A-9C8B-1ABC00D8EB0C}" type="datetimeFigureOut">
              <a:rPr lang="zh-CN" altLang="en-US" smtClean="0"/>
            </a:fld>
            <a:endParaRPr lang="zh-CN" altLang="en-US"/>
          </a:p>
        </p:txBody>
      </p:sp>
      <p:sp>
        <p:nvSpPr>
          <p:cNvPr id="5" name="页脚占位符 4"/>
          <p:cNvSpPr>
            <a:spLocks noGrp="1"/>
          </p:cNvSpPr>
          <p:nvPr>
            <p:ph type="ftr" sz="quarter" idx="11"/>
          </p:nvPr>
        </p:nvSpPr>
        <p:spPr/>
        <p:txBody>
          <a:bodyPr>
            <a:normAutofit/>
          </a:bodyPr>
          <a:lstStyle/>
          <a:p>
            <a:endParaRPr lang="zh-CN" altLang="en-US"/>
          </a:p>
        </p:txBody>
      </p:sp>
      <p:sp>
        <p:nvSpPr>
          <p:cNvPr id="6" name="灯片编号占位符 5"/>
          <p:cNvSpPr>
            <a:spLocks noGrp="1"/>
          </p:cNvSpPr>
          <p:nvPr>
            <p:ph type="sldNum" sz="quarter" idx="12"/>
          </p:nvPr>
        </p:nvSpPr>
        <p:spPr/>
        <p:txBody>
          <a:bodyPr>
            <a:normAutofit/>
          </a:bodyPr>
          <a:lstStyle/>
          <a:p>
            <a:fld id="{2E95A1FE-58E8-475F-A467-B2A56F5C021A}"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68000" y="691200"/>
            <a:ext cx="8208000" cy="712800"/>
          </a:xfrm>
        </p:spPr>
        <p:txBody>
          <a:bodyPr>
            <a:normAutofit/>
          </a:bodyPr>
          <a:lstStyle>
            <a:lvl1pPr>
              <a:defRPr sz="2800" b="1">
                <a:solidFill>
                  <a:schemeClr val="accent1"/>
                </a:solidFill>
              </a:defRPr>
            </a:lvl1p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68000" y="1627200"/>
            <a:ext cx="8229600" cy="2203200"/>
          </a:xfrm>
        </p:spPr>
        <p:txBody>
          <a:bodyPr>
            <a:normAutofit/>
          </a:bodyPr>
          <a:lstStyle>
            <a:lvl1pPr>
              <a:defRPr sz="2400"/>
            </a:lvl1pPr>
            <a:lvl2pPr>
              <a:defRPr sz="2000"/>
            </a:lvl2pPr>
            <a:lvl3pPr>
              <a:defRPr sz="1800"/>
            </a:lvl3pPr>
            <a:lvl4pPr>
              <a:defRPr sz="1800"/>
            </a:lvl4pPr>
            <a:lvl5pPr>
              <a:defRPr sz="18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内容占位符 3"/>
          <p:cNvSpPr>
            <a:spLocks noGrp="1"/>
          </p:cNvSpPr>
          <p:nvPr>
            <p:ph sz="half" idx="2"/>
          </p:nvPr>
        </p:nvSpPr>
        <p:spPr>
          <a:xfrm>
            <a:off x="468000" y="3830400"/>
            <a:ext cx="8229600" cy="2203200"/>
          </a:xfrm>
        </p:spPr>
        <p:txBody>
          <a:bodyPr>
            <a:normAutofit/>
          </a:bodyPr>
          <a:lstStyle>
            <a:lvl1pPr>
              <a:defRPr sz="2400"/>
            </a:lvl1pPr>
            <a:lvl2pPr>
              <a:defRPr sz="2000"/>
            </a:lvl2pPr>
            <a:lvl3pPr>
              <a:defRPr sz="1800"/>
            </a:lvl3pPr>
            <a:lvl4pPr>
              <a:defRPr sz="1800"/>
            </a:lvl4pPr>
            <a:lvl5pPr>
              <a:defRPr sz="18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日期占位符 4"/>
          <p:cNvSpPr>
            <a:spLocks noGrp="1"/>
          </p:cNvSpPr>
          <p:nvPr>
            <p:ph type="dt" sz="half" idx="10"/>
          </p:nvPr>
        </p:nvSpPr>
        <p:spPr>
          <a:xfrm>
            <a:off x="628650" y="6523464"/>
            <a:ext cx="2057400" cy="331823"/>
          </a:xfrm>
        </p:spPr>
        <p:txBody>
          <a:bodyPr/>
          <a:lstStyle/>
          <a:p>
            <a:fld id="{28B7C5CF-FCE9-489A-9C8B-1ABC00D8EB0C}" type="datetimeFigureOut">
              <a:rPr lang="zh-CN" altLang="en-US" smtClean="0"/>
            </a:fld>
            <a:endParaRPr lang="zh-CN" altLang="en-US"/>
          </a:p>
        </p:txBody>
      </p:sp>
      <p:sp>
        <p:nvSpPr>
          <p:cNvPr id="6" name="页脚占位符 5"/>
          <p:cNvSpPr>
            <a:spLocks noGrp="1"/>
          </p:cNvSpPr>
          <p:nvPr>
            <p:ph type="ftr" sz="quarter" idx="11"/>
          </p:nvPr>
        </p:nvSpPr>
        <p:spPr>
          <a:xfrm>
            <a:off x="3028950" y="6523464"/>
            <a:ext cx="3086100" cy="331823"/>
          </a:xfrm>
        </p:spPr>
        <p:txBody>
          <a:bodyPr/>
          <a:lstStyle/>
          <a:p>
            <a:endParaRPr lang="zh-CN" altLang="en-US"/>
          </a:p>
        </p:txBody>
      </p:sp>
      <p:sp>
        <p:nvSpPr>
          <p:cNvPr id="7" name="灯片编号占位符 6"/>
          <p:cNvSpPr>
            <a:spLocks noGrp="1"/>
          </p:cNvSpPr>
          <p:nvPr>
            <p:ph type="sldNum" sz="quarter" idx="12"/>
          </p:nvPr>
        </p:nvSpPr>
        <p:spPr>
          <a:xfrm>
            <a:off x="6457950" y="6523464"/>
            <a:ext cx="2057400" cy="331823"/>
          </a:xfrm>
        </p:spPr>
        <p:txBody>
          <a:bodyPr/>
          <a:lstStyle/>
          <a:p>
            <a:fld id="{2E95A1FE-58E8-475F-A467-B2A56F5C021A}"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30238" y="2505075"/>
            <a:ext cx="3868737" cy="3684588"/>
          </a:xfr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29150" y="2505075"/>
            <a:ext cx="3887788" cy="3684588"/>
          </a:xfr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7" name="日期占位符 6"/>
          <p:cNvSpPr>
            <a:spLocks noGrp="1"/>
          </p:cNvSpPr>
          <p:nvPr>
            <p:ph type="dt" sz="half" idx="10"/>
          </p:nvPr>
        </p:nvSpPr>
        <p:spPr>
          <a:xfrm>
            <a:off x="628650" y="6523463"/>
            <a:ext cx="2057400" cy="331826"/>
          </a:xfrm>
        </p:spPr>
        <p:txBody>
          <a:bodyPr/>
          <a:lstStyle/>
          <a:p>
            <a:fld id="{28B7C5CF-FCE9-489A-9C8B-1ABC00D8EB0C}" type="datetimeFigureOut">
              <a:rPr lang="zh-CN" altLang="en-US" smtClean="0"/>
            </a:fld>
            <a:endParaRPr lang="zh-CN" altLang="en-US"/>
          </a:p>
        </p:txBody>
      </p:sp>
      <p:sp>
        <p:nvSpPr>
          <p:cNvPr id="8" name="页脚占位符 7"/>
          <p:cNvSpPr>
            <a:spLocks noGrp="1"/>
          </p:cNvSpPr>
          <p:nvPr>
            <p:ph type="ftr" sz="quarter" idx="11"/>
          </p:nvPr>
        </p:nvSpPr>
        <p:spPr>
          <a:xfrm>
            <a:off x="3028950" y="6523463"/>
            <a:ext cx="3086100" cy="331826"/>
          </a:xfrm>
        </p:spPr>
        <p:txBody>
          <a:bodyPr/>
          <a:lstStyle/>
          <a:p>
            <a:endParaRPr lang="zh-CN" altLang="en-US"/>
          </a:p>
        </p:txBody>
      </p:sp>
      <p:sp>
        <p:nvSpPr>
          <p:cNvPr id="9" name="灯片编号占位符 8"/>
          <p:cNvSpPr>
            <a:spLocks noGrp="1"/>
          </p:cNvSpPr>
          <p:nvPr>
            <p:ph type="sldNum" sz="quarter" idx="12"/>
          </p:nvPr>
        </p:nvSpPr>
        <p:spPr>
          <a:xfrm>
            <a:off x="6457950" y="6523463"/>
            <a:ext cx="2057400" cy="331826"/>
          </a:xfrm>
        </p:spPr>
        <p:txBody>
          <a:bodyPr/>
          <a:lstStyle/>
          <a:p>
            <a:fld id="{2E95A1FE-58E8-475F-A467-B2A56F5C021A}"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椭圆 5"/>
          <p:cNvSpPr/>
          <p:nvPr/>
        </p:nvSpPr>
        <p:spPr>
          <a:xfrm>
            <a:off x="2997200" y="1376363"/>
            <a:ext cx="3594100" cy="3595687"/>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a:bodyPr>
          <a:lstStyle/>
          <a:p>
            <a:pPr algn="ctr" eaLnBrk="1" hangingPunct="1">
              <a:spcBef>
                <a:spcPts val="0"/>
              </a:spcBef>
              <a:spcAft>
                <a:spcPts val="0"/>
              </a:spcAft>
              <a:defRPr/>
            </a:pPr>
            <a:endParaRPr lang="zh-CN" altLang="en-US"/>
          </a:p>
        </p:txBody>
      </p:sp>
      <p:sp>
        <p:nvSpPr>
          <p:cNvPr id="7" name="椭圆 6"/>
          <p:cNvSpPr/>
          <p:nvPr/>
        </p:nvSpPr>
        <p:spPr>
          <a:xfrm>
            <a:off x="2833688" y="1427163"/>
            <a:ext cx="3519487" cy="35179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eaLnBrk="1" hangingPunct="1">
              <a:spcBef>
                <a:spcPts val="0"/>
              </a:spcBef>
              <a:spcAft>
                <a:spcPts val="0"/>
              </a:spcAft>
              <a:defRPr/>
            </a:pPr>
            <a:endParaRPr lang="zh-CN" altLang="en-US" sz="4400">
              <a:latin typeface="Broadway BT" panose="04040905080B02020502" pitchFamily="82" charset="0"/>
              <a:ea typeface="汉仪丫丫体简" panose="02010604000101010101" pitchFamily="2" charset="-122"/>
              <a:cs typeface="Verdana" panose="020B0604030504040204" pitchFamily="34" charset="0"/>
            </a:endParaRPr>
          </a:p>
        </p:txBody>
      </p:sp>
      <p:sp>
        <p:nvSpPr>
          <p:cNvPr id="8" name="椭圆 7"/>
          <p:cNvSpPr/>
          <p:nvPr/>
        </p:nvSpPr>
        <p:spPr>
          <a:xfrm>
            <a:off x="7866063" y="2457450"/>
            <a:ext cx="506412" cy="50641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lnSpcReduction="10000"/>
          </a:bodyPr>
          <a:lstStyle/>
          <a:p>
            <a:pPr algn="ctr" eaLnBrk="1" hangingPunct="1">
              <a:spcBef>
                <a:spcPts val="0"/>
              </a:spcBef>
              <a:spcAft>
                <a:spcPts val="0"/>
              </a:spcAft>
              <a:defRPr/>
            </a:pPr>
            <a:endParaRPr lang="zh-CN" altLang="en-US"/>
          </a:p>
        </p:txBody>
      </p:sp>
      <p:sp>
        <p:nvSpPr>
          <p:cNvPr id="9" name="椭圆 8"/>
          <p:cNvSpPr/>
          <p:nvPr/>
        </p:nvSpPr>
        <p:spPr>
          <a:xfrm>
            <a:off x="6473825" y="1719263"/>
            <a:ext cx="231775" cy="231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25000" lnSpcReduction="20000"/>
          </a:bodyPr>
          <a:lstStyle/>
          <a:p>
            <a:pPr algn="ctr" eaLnBrk="1" hangingPunct="1">
              <a:spcBef>
                <a:spcPts val="0"/>
              </a:spcBef>
              <a:spcAft>
                <a:spcPts val="0"/>
              </a:spcAft>
              <a:defRPr/>
            </a:pPr>
            <a:endParaRPr lang="zh-CN" altLang="en-US"/>
          </a:p>
        </p:txBody>
      </p:sp>
      <p:sp>
        <p:nvSpPr>
          <p:cNvPr id="2" name="标题 1"/>
          <p:cNvSpPr>
            <a:spLocks noGrp="1"/>
          </p:cNvSpPr>
          <p:nvPr>
            <p:ph type="title" hasCustomPrompt="1"/>
          </p:nvPr>
        </p:nvSpPr>
        <p:spPr>
          <a:xfrm>
            <a:off x="3355200" y="2217600"/>
            <a:ext cx="2473200" cy="1940400"/>
          </a:xfrm>
        </p:spPr>
        <p:txBody>
          <a:bodyPr anchor="ctr" anchorCtr="0">
            <a:normAutofit/>
          </a:bodyPr>
          <a:lstStyle>
            <a:lvl1pPr>
              <a:defRPr>
                <a:solidFill>
                  <a:schemeClr val="bg1"/>
                </a:solidFill>
              </a:defRPr>
            </a:lvl1pPr>
          </a:lstStyle>
          <a:p>
            <a:r>
              <a:rPr lang="zh-CN" altLang="en-US" dirty="0" smtClean="0"/>
              <a:t>此处标题</a:t>
            </a:r>
            <a:endParaRPr lang="zh-CN" altLang="en-US" dirty="0"/>
          </a:p>
        </p:txBody>
      </p:sp>
      <p:sp>
        <p:nvSpPr>
          <p:cNvPr id="10" name="椭圆 9"/>
          <p:cNvSpPr/>
          <p:nvPr/>
        </p:nvSpPr>
        <p:spPr>
          <a:xfrm>
            <a:off x="1990725" y="4508500"/>
            <a:ext cx="506413" cy="50641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lnSpcReduction="10000"/>
          </a:bodyPr>
          <a:lstStyle/>
          <a:p>
            <a:pPr algn="ctr" eaLnBrk="1" hangingPunct="1">
              <a:spcBef>
                <a:spcPts val="0"/>
              </a:spcBef>
              <a:spcAft>
                <a:spcPts val="0"/>
              </a:spcAft>
              <a:defRPr/>
            </a:pPr>
            <a:endParaRPr lang="zh-CN" altLang="en-US"/>
          </a:p>
        </p:txBody>
      </p:sp>
      <p:sp>
        <p:nvSpPr>
          <p:cNvPr id="11" name="椭圆 10"/>
          <p:cNvSpPr/>
          <p:nvPr/>
        </p:nvSpPr>
        <p:spPr>
          <a:xfrm>
            <a:off x="3779838" y="5184775"/>
            <a:ext cx="233362" cy="2333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32500" lnSpcReduction="20000"/>
          </a:bodyPr>
          <a:lstStyle/>
          <a:p>
            <a:pPr algn="ctr" eaLnBrk="1" hangingPunct="1">
              <a:spcBef>
                <a:spcPts val="0"/>
              </a:spcBef>
              <a:spcAft>
                <a:spcPts val="0"/>
              </a:spcAft>
              <a:defRPr/>
            </a:pPr>
            <a:endParaRPr lang="zh-CN" altLang="en-US"/>
          </a:p>
        </p:txBody>
      </p:sp>
      <p:sp>
        <p:nvSpPr>
          <p:cNvPr id="3" name="日期占位符 2"/>
          <p:cNvSpPr>
            <a:spLocks noGrp="1"/>
          </p:cNvSpPr>
          <p:nvPr>
            <p:ph type="dt" sz="half" idx="10"/>
          </p:nvPr>
        </p:nvSpPr>
        <p:spPr/>
        <p:txBody>
          <a:bodyPr>
            <a:normAutofit/>
          </a:bodyPr>
          <a:lstStyle/>
          <a:p>
            <a:fld id="{28B7C5CF-FCE9-489A-9C8B-1ABC00D8EB0C}" type="datetimeFigureOut">
              <a:rPr lang="zh-CN" altLang="en-US" smtClean="0"/>
            </a:fld>
            <a:endParaRPr lang="zh-CN" altLang="en-US"/>
          </a:p>
        </p:txBody>
      </p:sp>
      <p:sp>
        <p:nvSpPr>
          <p:cNvPr id="4" name="页脚占位符 3"/>
          <p:cNvSpPr>
            <a:spLocks noGrp="1"/>
          </p:cNvSpPr>
          <p:nvPr>
            <p:ph type="ftr" sz="quarter" idx="11"/>
          </p:nvPr>
        </p:nvSpPr>
        <p:spPr/>
        <p:txBody>
          <a:bodyPr>
            <a:normAutofit/>
          </a:bodyPr>
          <a:lstStyle/>
          <a:p>
            <a:endParaRPr lang="zh-CN" altLang="en-US"/>
          </a:p>
        </p:txBody>
      </p:sp>
      <p:sp>
        <p:nvSpPr>
          <p:cNvPr id="5" name="灯片编号占位符 4"/>
          <p:cNvSpPr>
            <a:spLocks noGrp="1"/>
          </p:cNvSpPr>
          <p:nvPr>
            <p:ph type="sldNum" sz="quarter" idx="12"/>
          </p:nvPr>
        </p:nvSpPr>
        <p:spPr/>
        <p:txBody>
          <a:bodyPr>
            <a:normAutofit/>
          </a:bodyPr>
          <a:lstStyle/>
          <a:p>
            <a:fld id="{2E95A1FE-58E8-475F-A467-B2A56F5C021A}"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8B7C5CF-FCE9-489A-9C8B-1ABC00D8EB0C}"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E95A1FE-58E8-475F-A467-B2A56F5C021A}"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3974400" y="1483200"/>
            <a:ext cx="3913200" cy="867600"/>
          </a:xfrm>
        </p:spPr>
        <p:txBody>
          <a:bodyPr anchor="ctr" anchorCtr="0">
            <a:normAutofit/>
          </a:bodyPr>
          <a:lstStyle>
            <a:lvl1pPr algn="ctr">
              <a:defRPr sz="2800" b="1">
                <a:solidFill>
                  <a:schemeClr val="accent1">
                    <a:lumMod val="75000"/>
                  </a:schemeClr>
                </a:solidFill>
              </a:defRPr>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687600" y="1386000"/>
            <a:ext cx="2876400" cy="4154400"/>
          </a:xfrm>
        </p:spPr>
        <p:txBody>
          <a:bodyPr lIns="90000" tIns="46800" rIns="90000" bIns="46800" anchor="ctr" anchorCtr="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3726000" y="2890800"/>
            <a:ext cx="4723200" cy="26496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smtClean="0"/>
              <a:t>单击此处编辑母版文本样式</a:t>
            </a:r>
            <a:endParaRPr lang="zh-CN" altLang="en-US" dirty="0" smtClean="0"/>
          </a:p>
        </p:txBody>
      </p:sp>
      <p:sp>
        <p:nvSpPr>
          <p:cNvPr id="8" name="矩形 7"/>
          <p:cNvSpPr/>
          <p:nvPr/>
        </p:nvSpPr>
        <p:spPr>
          <a:xfrm>
            <a:off x="3727450" y="2634456"/>
            <a:ext cx="4721225" cy="5715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25000" lnSpcReduction="20000"/>
          </a:bodyPr>
          <a:lstStyle/>
          <a:p>
            <a:pPr algn="ctr"/>
            <a:endParaRPr lang="zh-CN" altLang="en-US"/>
          </a:p>
        </p:txBody>
      </p:sp>
      <p:sp>
        <p:nvSpPr>
          <p:cNvPr id="5" name="日期占位符 4"/>
          <p:cNvSpPr>
            <a:spLocks noGrp="1"/>
          </p:cNvSpPr>
          <p:nvPr>
            <p:ph type="dt" sz="half" idx="10"/>
          </p:nvPr>
        </p:nvSpPr>
        <p:spPr/>
        <p:txBody>
          <a:bodyPr>
            <a:normAutofit/>
          </a:bodyPr>
          <a:lstStyle/>
          <a:p>
            <a:fld id="{28B7C5CF-FCE9-489A-9C8B-1ABC00D8EB0C}" type="datetimeFigureOut">
              <a:rPr lang="zh-CN" altLang="en-US" smtClean="0"/>
            </a:fld>
            <a:endParaRPr lang="zh-CN" altLang="en-US"/>
          </a:p>
        </p:txBody>
      </p:sp>
      <p:sp>
        <p:nvSpPr>
          <p:cNvPr id="6" name="页脚占位符 5"/>
          <p:cNvSpPr>
            <a:spLocks noGrp="1"/>
          </p:cNvSpPr>
          <p:nvPr>
            <p:ph type="ftr" sz="quarter" idx="11"/>
          </p:nvPr>
        </p:nvSpPr>
        <p:spPr/>
        <p:txBody>
          <a:bodyPr>
            <a:normAutofit/>
          </a:bodyPr>
          <a:lstStyle/>
          <a:p>
            <a:endParaRPr lang="zh-CN" altLang="en-US"/>
          </a:p>
        </p:txBody>
      </p:sp>
      <p:sp>
        <p:nvSpPr>
          <p:cNvPr id="7" name="灯片编号占位符 6"/>
          <p:cNvSpPr>
            <a:spLocks noGrp="1"/>
          </p:cNvSpPr>
          <p:nvPr>
            <p:ph type="sldNum" sz="quarter" idx="12"/>
          </p:nvPr>
        </p:nvSpPr>
        <p:spPr/>
        <p:txBody>
          <a:bodyPr>
            <a:normAutofit/>
          </a:bodyPr>
          <a:lstStyle/>
          <a:p>
            <a:fld id="{2E95A1FE-58E8-475F-A467-B2A56F5C021A}"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normAutofit/>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762625" cy="5811838"/>
          </a:xfrm>
        </p:spPr>
        <p:txBody>
          <a:bodyPr vert="eaVert">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normAutofit/>
          </a:bodyPr>
          <a:lstStyle/>
          <a:p>
            <a:fld id="{28B7C5CF-FCE9-489A-9C8B-1ABC00D8EB0C}" type="datetimeFigureOut">
              <a:rPr lang="zh-CN" altLang="en-US" smtClean="0"/>
            </a:fld>
            <a:endParaRPr lang="zh-CN" altLang="en-US"/>
          </a:p>
        </p:txBody>
      </p:sp>
      <p:sp>
        <p:nvSpPr>
          <p:cNvPr id="5" name="页脚占位符 4"/>
          <p:cNvSpPr>
            <a:spLocks noGrp="1"/>
          </p:cNvSpPr>
          <p:nvPr>
            <p:ph type="ftr" sz="quarter" idx="11"/>
          </p:nvPr>
        </p:nvSpPr>
        <p:spPr/>
        <p:txBody>
          <a:bodyPr>
            <a:normAutofit/>
          </a:bodyPr>
          <a:lstStyle/>
          <a:p>
            <a:endParaRPr lang="zh-CN" altLang="en-US"/>
          </a:p>
        </p:txBody>
      </p:sp>
      <p:sp>
        <p:nvSpPr>
          <p:cNvPr id="6" name="灯片编号占位符 5"/>
          <p:cNvSpPr>
            <a:spLocks noGrp="1"/>
          </p:cNvSpPr>
          <p:nvPr>
            <p:ph type="sldNum" sz="quarter" idx="12"/>
          </p:nvPr>
        </p:nvSpPr>
        <p:spPr/>
        <p:txBody>
          <a:bodyPr>
            <a:normAutofit/>
          </a:bodyPr>
          <a:lstStyle/>
          <a:p>
            <a:fld id="{2E95A1FE-58E8-475F-A467-B2A56F5C021A}"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6" name="日期占位符 2"/>
          <p:cNvSpPr>
            <a:spLocks noGrp="1"/>
          </p:cNvSpPr>
          <p:nvPr>
            <p:ph type="dt" sz="half" idx="10"/>
          </p:nvPr>
        </p:nvSpPr>
        <p:spPr>
          <a:xfrm>
            <a:off x="628650" y="6512312"/>
            <a:ext cx="2057400" cy="342978"/>
          </a:xfrm>
        </p:spPr>
        <p:txBody>
          <a:bodyPr>
            <a:normAutofit/>
          </a:bodyPr>
          <a:lstStyle/>
          <a:p>
            <a:fld id="{13D0CE79-49FB-443D-BEF8-6B709DE8FD0C}" type="datetimeFigureOut">
              <a:rPr lang="zh-CN" altLang="en-US" smtClean="0"/>
            </a:fld>
            <a:endParaRPr lang="zh-CN" altLang="en-US"/>
          </a:p>
        </p:txBody>
      </p:sp>
      <p:sp>
        <p:nvSpPr>
          <p:cNvPr id="7" name="页脚占位符 3"/>
          <p:cNvSpPr>
            <a:spLocks noGrp="1"/>
          </p:cNvSpPr>
          <p:nvPr>
            <p:ph type="ftr" sz="quarter" idx="11"/>
          </p:nvPr>
        </p:nvSpPr>
        <p:spPr>
          <a:xfrm>
            <a:off x="3028950" y="6512312"/>
            <a:ext cx="3086100" cy="342978"/>
          </a:xfrm>
        </p:spPr>
        <p:txBody>
          <a:bodyPr>
            <a:normAutofit/>
          </a:bodyPr>
          <a:lstStyle/>
          <a:p>
            <a:endParaRPr lang="zh-CN" altLang="en-US"/>
          </a:p>
        </p:txBody>
      </p:sp>
      <p:sp>
        <p:nvSpPr>
          <p:cNvPr id="8" name="灯片编号占位符 4"/>
          <p:cNvSpPr>
            <a:spLocks noGrp="1"/>
          </p:cNvSpPr>
          <p:nvPr>
            <p:ph type="sldNum" sz="quarter" idx="12"/>
          </p:nvPr>
        </p:nvSpPr>
        <p:spPr>
          <a:xfrm>
            <a:off x="6457950" y="6512312"/>
            <a:ext cx="2057400" cy="342978"/>
          </a:xfrm>
        </p:spPr>
        <p:txBody>
          <a:bodyPr>
            <a:normAutofit/>
          </a:bodyPr>
          <a:lstStyle/>
          <a:p>
            <a:fld id="{EF906490-237C-474C-BA2E-D98840BC1F8F}" type="slidenum">
              <a:rPr lang="zh-CN" altLang="en-US" smtClean="0"/>
            </a:fld>
            <a:endParaRPr lang="zh-CN" altLang="en-US"/>
          </a:p>
        </p:txBody>
      </p:sp>
      <p:sp>
        <p:nvSpPr>
          <p:cNvPr id="9" name="内容占位符 7"/>
          <p:cNvSpPr>
            <a:spLocks noGrp="1"/>
          </p:cNvSpPr>
          <p:nvPr>
            <p:ph sz="quarter" idx="13"/>
          </p:nvPr>
        </p:nvSpPr>
        <p:spPr>
          <a:xfrm>
            <a:off x="628650" y="571502"/>
            <a:ext cx="7886701" cy="5649913"/>
          </a:xfrm>
        </p:spPr>
        <p:txBody>
          <a:bodyPr>
            <a:normAutofit/>
          </a:bodyPr>
          <a:lstStyle>
            <a:lvl1pPr>
              <a:defRPr sz="2400"/>
            </a:lvl1pPr>
            <a:lvl2pPr>
              <a:defRPr sz="2000"/>
            </a:lvl2pPr>
            <a:lvl3pPr>
              <a:defRPr sz="1800"/>
            </a:lvl3pPr>
            <a:lvl4pPr>
              <a:defRPr sz="1800"/>
            </a:lvl4pPr>
            <a:lvl5pPr>
              <a:defRPr sz="18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 Type="http://schemas.openxmlformats.org/officeDocument/2006/relationships/slideLayout" Target="../slideLayouts/slideLayout12.xml"/><Relationship Id="rId13" Type="http://schemas.openxmlformats.org/officeDocument/2006/relationships/theme" Target="../theme/theme2.xml"/><Relationship Id="rId12" Type="http://schemas.openxmlformats.org/officeDocument/2006/relationships/image" Target="../media/image4.png"/><Relationship Id="rId11" Type="http://schemas.openxmlformats.org/officeDocument/2006/relationships/image" Target="../media/image3.png"/><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645680"/>
          </a:xfrm>
          <a:prstGeom prst="rect">
            <a:avLst/>
          </a:prstGeom>
        </p:spPr>
        <p:txBody>
          <a:bodyPr vert="horz" lIns="91440" tIns="45720" rIns="91440" bIns="45720"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pic>
        <p:nvPicPr>
          <p:cNvPr id="7"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1"/>
            <a:ext cx="9144000" cy="331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6527800"/>
            <a:ext cx="91440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日期占位符 3"/>
          <p:cNvSpPr>
            <a:spLocks noGrp="1"/>
          </p:cNvSpPr>
          <p:nvPr>
            <p:ph type="dt" sz="half" idx="2"/>
          </p:nvPr>
        </p:nvSpPr>
        <p:spPr>
          <a:xfrm>
            <a:off x="628650" y="6580842"/>
            <a:ext cx="2057400" cy="230188"/>
          </a:xfrm>
          <a:prstGeom prst="rect">
            <a:avLst/>
          </a:prstGeom>
        </p:spPr>
        <p:txBody>
          <a:bodyPr vert="horz" lIns="91440" tIns="45720" rIns="91440" bIns="45720" rtlCol="0" anchor="ctr">
            <a:normAutofit/>
          </a:bodyPr>
          <a:lstStyle>
            <a:lvl1pPr algn="l">
              <a:defRPr sz="1800">
                <a:solidFill>
                  <a:schemeClr val="tx1">
                    <a:tint val="75000"/>
                  </a:schemeClr>
                </a:solidFill>
              </a:defRPr>
            </a:lvl1pPr>
          </a:lstStyle>
          <a:p>
            <a:fld id="{28B7C5CF-FCE9-489A-9C8B-1ABC00D8EB0C}" type="datetimeFigureOut">
              <a:rPr lang="zh-CN" altLang="en-US" smtClean="0"/>
            </a:fld>
            <a:endParaRPr lang="zh-CN" altLang="en-US"/>
          </a:p>
        </p:txBody>
      </p:sp>
      <p:sp>
        <p:nvSpPr>
          <p:cNvPr id="5" name="页脚占位符 4"/>
          <p:cNvSpPr>
            <a:spLocks noGrp="1"/>
          </p:cNvSpPr>
          <p:nvPr>
            <p:ph type="ftr" sz="quarter" idx="3"/>
          </p:nvPr>
        </p:nvSpPr>
        <p:spPr>
          <a:xfrm>
            <a:off x="3028950" y="6580842"/>
            <a:ext cx="3086100" cy="230188"/>
          </a:xfrm>
          <a:prstGeom prst="rect">
            <a:avLst/>
          </a:prstGeom>
        </p:spPr>
        <p:txBody>
          <a:bodyPr vert="horz" lIns="91440" tIns="45720" rIns="91440" bIns="45720" rtlCol="0" anchor="ctr">
            <a:normAutofit/>
          </a:bodyPr>
          <a:lstStyle>
            <a:lvl1pPr algn="ctr">
              <a:defRPr sz="1800">
                <a:solidFill>
                  <a:schemeClr val="tx1">
                    <a:tint val="75000"/>
                  </a:schemeClr>
                </a:solidFill>
              </a:defRPr>
            </a:lvl1pPr>
          </a:lstStyle>
          <a:p>
            <a:endParaRPr lang="zh-CN" altLang="en-US" dirty="0"/>
          </a:p>
        </p:txBody>
      </p:sp>
      <p:sp>
        <p:nvSpPr>
          <p:cNvPr id="6" name="灯片编号占位符 5"/>
          <p:cNvSpPr>
            <a:spLocks noGrp="1"/>
          </p:cNvSpPr>
          <p:nvPr>
            <p:ph type="sldNum" sz="quarter" idx="4"/>
          </p:nvPr>
        </p:nvSpPr>
        <p:spPr>
          <a:xfrm>
            <a:off x="6457950" y="6580842"/>
            <a:ext cx="2057400" cy="230188"/>
          </a:xfrm>
          <a:prstGeom prst="rect">
            <a:avLst/>
          </a:prstGeom>
        </p:spPr>
        <p:txBody>
          <a:bodyPr vert="horz" lIns="91440" tIns="45720" rIns="91440" bIns="45720" rtlCol="0" anchor="ctr">
            <a:noAutofit/>
          </a:bodyPr>
          <a:lstStyle>
            <a:lvl1pPr algn="r">
              <a:defRPr sz="1800">
                <a:solidFill>
                  <a:schemeClr val="tx1">
                    <a:tint val="75000"/>
                  </a:schemeClr>
                </a:solidFill>
              </a:defRPr>
            </a:lvl1pPr>
          </a:lstStyle>
          <a:p>
            <a:fld id="{2E95A1FE-58E8-475F-A467-B2A56F5C021A}"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3.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3.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13.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hyperlink" Target="PPT\2%20&#35774;&#35745;&#24320;&#21457;&#35745;&#21010;&#20070;.doc"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6.xml"/><Relationship Id="rId2" Type="http://schemas.openxmlformats.org/officeDocument/2006/relationships/tags" Target="../tags/tag19.xml"/><Relationship Id="rId1" Type="http://schemas.openxmlformats.org/officeDocument/2006/relationships/tags" Target="../tags/tag1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dirty="0"/>
              <a:t>植入性医疗器械产品设计与开发的规范要求</a:t>
            </a:r>
            <a:endParaRPr lang="zh-CN" altLang="en-US" dirty="0"/>
          </a:p>
        </p:txBody>
      </p:sp>
      <p:sp>
        <p:nvSpPr>
          <p:cNvPr id="3" name="文本占位符 2"/>
          <p:cNvSpPr>
            <a:spLocks noGrp="1"/>
          </p:cNvSpPr>
          <p:nvPr>
            <p:ph type="body" idx="1"/>
            <p:custDataLst>
              <p:tags r:id="rId2"/>
            </p:custDataLst>
          </p:nvPr>
        </p:nvSpPr>
        <p:spPr/>
        <p:txBody>
          <a:bodyPr/>
          <a:lstStyle/>
          <a:p>
            <a:r>
              <a:rPr lang="zh-CN" altLang="en-US" dirty="0"/>
              <a:t>《医疗器械生产质量管理规范》 第六章  设计与开发</a:t>
            </a:r>
            <a:endParaRPr lang="zh-CN" altLang="en-US" dirty="0"/>
          </a:p>
        </p:txBody>
      </p:sp>
    </p:spTree>
    <p:custDataLst>
      <p:tags r:id="rId3"/>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3535045" y="5617210"/>
            <a:ext cx="2244090" cy="412115"/>
          </a:xfrm>
        </p:spPr>
        <p:txBody>
          <a:bodyPr>
            <a:normAutofit/>
          </a:bodyPr>
          <a:p>
            <a:pPr algn="ctr"/>
            <a:r>
              <a:rPr lang="zh-CN" altLang="en-US" sz="1400"/>
              <a:t>图</a:t>
            </a:r>
            <a:r>
              <a:rPr lang="en-US" altLang="zh-CN" sz="1400"/>
              <a:t>2</a:t>
            </a:r>
            <a:r>
              <a:rPr lang="zh-CN" altLang="en-US" sz="1400"/>
              <a:t>：设计开发流程</a:t>
            </a:r>
            <a:endParaRPr lang="en-US" altLang="zh-CN" sz="1400"/>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116" name="椭圆 115"/>
          <p:cNvSpPr/>
          <p:nvPr/>
        </p:nvSpPr>
        <p:spPr>
          <a:xfrm>
            <a:off x="2319655" y="1033145"/>
            <a:ext cx="4029075" cy="4086225"/>
          </a:xfrm>
          <a:prstGeom prst="ellipse">
            <a:avLst/>
          </a:prstGeom>
          <a:noFill/>
          <a:ln w="12700" cmpd="sng">
            <a:solidFill>
              <a:srgbClr val="00B0F0"/>
            </a:solidFill>
            <a:prstDash val="sysDot"/>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9" name="文本框 118"/>
          <p:cNvSpPr txBox="1"/>
          <p:nvPr/>
        </p:nvSpPr>
        <p:spPr>
          <a:xfrm>
            <a:off x="4019550" y="842645"/>
            <a:ext cx="623570" cy="306705"/>
          </a:xfrm>
          <a:prstGeom prst="rect">
            <a:avLst/>
          </a:prstGeom>
          <a:solidFill>
            <a:schemeClr val="bg1"/>
          </a:solidFill>
        </p:spPr>
        <p:txBody>
          <a:bodyPr wrap="square" rtlCol="0">
            <a:spAutoFit/>
          </a:bodyPr>
          <a:p>
            <a:pPr algn="ctr"/>
            <a:r>
              <a:rPr lang="zh-CN" altLang="en-US" sz="1400">
                <a:solidFill>
                  <a:srgbClr val="FF0000"/>
                </a:solidFill>
              </a:rPr>
              <a:t>立项</a:t>
            </a:r>
            <a:endParaRPr lang="zh-CN" altLang="en-US" sz="1400">
              <a:solidFill>
                <a:srgbClr val="FF0000"/>
              </a:solidFill>
            </a:endParaRPr>
          </a:p>
        </p:txBody>
      </p:sp>
      <p:sp>
        <p:nvSpPr>
          <p:cNvPr id="120" name="文本框 119"/>
          <p:cNvSpPr txBox="1"/>
          <p:nvPr/>
        </p:nvSpPr>
        <p:spPr>
          <a:xfrm>
            <a:off x="5515610" y="1735455"/>
            <a:ext cx="915035" cy="306705"/>
          </a:xfrm>
          <a:prstGeom prst="rect">
            <a:avLst/>
          </a:prstGeom>
          <a:solidFill>
            <a:schemeClr val="bg1"/>
          </a:solidFill>
        </p:spPr>
        <p:txBody>
          <a:bodyPr wrap="square" rtlCol="0">
            <a:spAutoFit/>
          </a:bodyPr>
          <a:p>
            <a:r>
              <a:rPr lang="zh-CN" altLang="en-US" sz="1400"/>
              <a:t>设计策划</a:t>
            </a:r>
            <a:endParaRPr lang="zh-CN" altLang="en-US" sz="1400"/>
          </a:p>
        </p:txBody>
      </p:sp>
      <p:sp>
        <p:nvSpPr>
          <p:cNvPr id="121" name="文本框 120"/>
          <p:cNvSpPr txBox="1"/>
          <p:nvPr/>
        </p:nvSpPr>
        <p:spPr>
          <a:xfrm>
            <a:off x="5909310" y="2800350"/>
            <a:ext cx="1036955" cy="306705"/>
          </a:xfrm>
          <a:prstGeom prst="rect">
            <a:avLst/>
          </a:prstGeom>
          <a:solidFill>
            <a:schemeClr val="bg1"/>
          </a:solidFill>
        </p:spPr>
        <p:txBody>
          <a:bodyPr wrap="square" rtlCol="0">
            <a:spAutoFit/>
          </a:bodyPr>
          <a:p>
            <a:pPr algn="ctr"/>
            <a:r>
              <a:rPr lang="zh-CN" altLang="en-US" sz="1400"/>
              <a:t>设计输入</a:t>
            </a:r>
            <a:endParaRPr lang="zh-CN" altLang="en-US" sz="1400"/>
          </a:p>
        </p:txBody>
      </p:sp>
      <p:sp>
        <p:nvSpPr>
          <p:cNvPr id="123" name="文本框 122"/>
          <p:cNvSpPr txBox="1"/>
          <p:nvPr/>
        </p:nvSpPr>
        <p:spPr>
          <a:xfrm>
            <a:off x="5779135" y="3832225"/>
            <a:ext cx="915035" cy="306705"/>
          </a:xfrm>
          <a:prstGeom prst="rect">
            <a:avLst/>
          </a:prstGeom>
          <a:solidFill>
            <a:schemeClr val="bg1"/>
          </a:solidFill>
        </p:spPr>
        <p:txBody>
          <a:bodyPr wrap="square" rtlCol="0">
            <a:spAutoFit/>
          </a:bodyPr>
          <a:p>
            <a:r>
              <a:rPr lang="zh-CN" altLang="en-US" sz="1400"/>
              <a:t>设计输出</a:t>
            </a:r>
            <a:endParaRPr lang="zh-CN" altLang="en-US" sz="1400"/>
          </a:p>
        </p:txBody>
      </p:sp>
      <p:sp>
        <p:nvSpPr>
          <p:cNvPr id="124" name="文本框 123"/>
          <p:cNvSpPr txBox="1"/>
          <p:nvPr/>
        </p:nvSpPr>
        <p:spPr>
          <a:xfrm>
            <a:off x="4871720" y="4674235"/>
            <a:ext cx="907415" cy="306705"/>
          </a:xfrm>
          <a:prstGeom prst="rect">
            <a:avLst/>
          </a:prstGeom>
          <a:solidFill>
            <a:schemeClr val="bg1"/>
          </a:solidFill>
        </p:spPr>
        <p:txBody>
          <a:bodyPr wrap="square" rtlCol="0">
            <a:spAutoFit/>
          </a:bodyPr>
          <a:p>
            <a:r>
              <a:rPr lang="zh-CN" altLang="en-US" sz="1400"/>
              <a:t>设计评审</a:t>
            </a:r>
            <a:endParaRPr lang="zh-CN" altLang="en-US" sz="1400"/>
          </a:p>
        </p:txBody>
      </p:sp>
      <p:sp>
        <p:nvSpPr>
          <p:cNvPr id="125" name="文本框 124"/>
          <p:cNvSpPr txBox="1"/>
          <p:nvPr/>
        </p:nvSpPr>
        <p:spPr>
          <a:xfrm>
            <a:off x="2788285" y="4699000"/>
            <a:ext cx="901700" cy="306705"/>
          </a:xfrm>
          <a:prstGeom prst="rect">
            <a:avLst/>
          </a:prstGeom>
          <a:solidFill>
            <a:schemeClr val="bg1"/>
          </a:solidFill>
        </p:spPr>
        <p:txBody>
          <a:bodyPr wrap="square" rtlCol="0">
            <a:spAutoFit/>
          </a:bodyPr>
          <a:p>
            <a:r>
              <a:rPr lang="zh-CN" altLang="en-US" sz="1400"/>
              <a:t>设计验证</a:t>
            </a:r>
            <a:endParaRPr lang="zh-CN" altLang="en-US" sz="1400"/>
          </a:p>
        </p:txBody>
      </p:sp>
      <p:sp>
        <p:nvSpPr>
          <p:cNvPr id="126" name="文本框 125"/>
          <p:cNvSpPr txBox="1"/>
          <p:nvPr/>
        </p:nvSpPr>
        <p:spPr>
          <a:xfrm>
            <a:off x="1965325" y="3832225"/>
            <a:ext cx="1134110" cy="306705"/>
          </a:xfrm>
          <a:prstGeom prst="rect">
            <a:avLst/>
          </a:prstGeom>
          <a:solidFill>
            <a:schemeClr val="bg1"/>
          </a:solidFill>
        </p:spPr>
        <p:txBody>
          <a:bodyPr wrap="square" rtlCol="0">
            <a:spAutoFit/>
          </a:bodyPr>
          <a:p>
            <a:r>
              <a:rPr lang="zh-CN" altLang="en-US" sz="1400"/>
              <a:t>设计确认</a:t>
            </a:r>
            <a:endParaRPr lang="zh-CN" altLang="en-US" sz="1400"/>
          </a:p>
        </p:txBody>
      </p:sp>
      <p:sp>
        <p:nvSpPr>
          <p:cNvPr id="127" name="文本框 126"/>
          <p:cNvSpPr txBox="1"/>
          <p:nvPr/>
        </p:nvSpPr>
        <p:spPr>
          <a:xfrm>
            <a:off x="1673860" y="2800350"/>
            <a:ext cx="1209675" cy="306705"/>
          </a:xfrm>
          <a:prstGeom prst="rect">
            <a:avLst/>
          </a:prstGeom>
          <a:solidFill>
            <a:schemeClr val="bg1"/>
          </a:solidFill>
        </p:spPr>
        <p:txBody>
          <a:bodyPr wrap="square" rtlCol="0">
            <a:spAutoFit/>
          </a:bodyPr>
          <a:p>
            <a:pPr algn="ctr"/>
            <a:r>
              <a:rPr lang="zh-CN" altLang="en-US" sz="1400"/>
              <a:t>设计更改</a:t>
            </a:r>
            <a:endParaRPr lang="zh-CN" altLang="en-US" sz="1400"/>
          </a:p>
        </p:txBody>
      </p:sp>
      <p:sp>
        <p:nvSpPr>
          <p:cNvPr id="128" name="文本框 127"/>
          <p:cNvSpPr txBox="1"/>
          <p:nvPr/>
        </p:nvSpPr>
        <p:spPr>
          <a:xfrm>
            <a:off x="2390775" y="1245870"/>
            <a:ext cx="1299210" cy="306705"/>
          </a:xfrm>
          <a:prstGeom prst="rect">
            <a:avLst/>
          </a:prstGeom>
          <a:solidFill>
            <a:schemeClr val="bg1"/>
          </a:solidFill>
        </p:spPr>
        <p:txBody>
          <a:bodyPr wrap="square" rtlCol="0">
            <a:spAutoFit/>
          </a:bodyPr>
          <a:p>
            <a:pPr algn="ctr"/>
            <a:r>
              <a:rPr lang="zh-CN" altLang="en-US" sz="1400">
                <a:solidFill>
                  <a:schemeClr val="accent1"/>
                </a:solidFill>
                <a:effectLst>
                  <a:outerShdw blurRad="38100" dist="25400" dir="5400000" algn="ctr" rotWithShape="0">
                    <a:srgbClr val="6E747A">
                      <a:alpha val="43000"/>
                    </a:srgbClr>
                  </a:outerShdw>
                </a:effectLst>
              </a:rPr>
              <a:t>产品注册资料</a:t>
            </a:r>
            <a:endParaRPr lang="zh-CN" altLang="en-US" sz="1400">
              <a:solidFill>
                <a:schemeClr val="accent1"/>
              </a:solidFill>
              <a:effectLst>
                <a:outerShdw blurRad="38100" dist="25400" dir="5400000" algn="ctr" rotWithShape="0">
                  <a:srgbClr val="6E747A">
                    <a:alpha val="43000"/>
                  </a:srgbClr>
                </a:outerShdw>
              </a:effectLst>
            </a:endParaRPr>
          </a:p>
        </p:txBody>
      </p:sp>
      <p:sp>
        <p:nvSpPr>
          <p:cNvPr id="130" name="半闭框 129"/>
          <p:cNvSpPr/>
          <p:nvPr>
            <p:custDataLst>
              <p:tags r:id="rId1"/>
            </p:custDataLst>
          </p:nvPr>
        </p:nvSpPr>
        <p:spPr>
          <a:xfrm rot="10020000">
            <a:off x="5322392" y="1263197"/>
            <a:ext cx="175817" cy="175817"/>
          </a:xfrm>
          <a:prstGeom prst="halfFrame">
            <a:avLst>
              <a:gd name="adj1" fmla="val 10000"/>
              <a:gd name="adj2" fmla="val 10000"/>
            </a:avLst>
          </a:prstGeom>
          <a:solidFill>
            <a:schemeClr val="accent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p>
            <a:pPr algn="ctr"/>
            <a:endParaRPr lang="zh-CN" altLang="en-US" sz="1350">
              <a:solidFill>
                <a:schemeClr val="tx1"/>
              </a:solidFill>
            </a:endParaRPr>
          </a:p>
        </p:txBody>
      </p:sp>
      <p:sp>
        <p:nvSpPr>
          <p:cNvPr id="131" name="半闭框 130"/>
          <p:cNvSpPr/>
          <p:nvPr>
            <p:custDataLst>
              <p:tags r:id="rId2"/>
            </p:custDataLst>
          </p:nvPr>
        </p:nvSpPr>
        <p:spPr>
          <a:xfrm rot="11760000">
            <a:off x="6148527" y="2342697"/>
            <a:ext cx="175817" cy="175817"/>
          </a:xfrm>
          <a:prstGeom prst="halfFrame">
            <a:avLst>
              <a:gd name="adj1" fmla="val 10000"/>
              <a:gd name="adj2" fmla="val 10000"/>
            </a:avLst>
          </a:prstGeom>
          <a:solidFill>
            <a:schemeClr val="accent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p>
            <a:pPr algn="ctr"/>
            <a:endParaRPr lang="zh-CN" altLang="en-US" sz="1350">
              <a:solidFill>
                <a:schemeClr val="tx1"/>
              </a:solidFill>
            </a:endParaRPr>
          </a:p>
        </p:txBody>
      </p:sp>
      <p:sp>
        <p:nvSpPr>
          <p:cNvPr id="132" name="半闭框 131"/>
          <p:cNvSpPr/>
          <p:nvPr>
            <p:custDataLst>
              <p:tags r:id="rId3"/>
            </p:custDataLst>
          </p:nvPr>
        </p:nvSpPr>
        <p:spPr>
          <a:xfrm rot="13440000">
            <a:off x="6210122" y="3323772"/>
            <a:ext cx="175817" cy="175817"/>
          </a:xfrm>
          <a:prstGeom prst="halfFrame">
            <a:avLst>
              <a:gd name="adj1" fmla="val 10000"/>
              <a:gd name="adj2" fmla="val 10000"/>
            </a:avLst>
          </a:prstGeom>
          <a:solidFill>
            <a:schemeClr val="accent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p>
            <a:pPr algn="ctr"/>
            <a:endParaRPr lang="zh-CN" altLang="en-US" sz="1350">
              <a:solidFill>
                <a:schemeClr val="tx1"/>
              </a:solidFill>
            </a:endParaRPr>
          </a:p>
        </p:txBody>
      </p:sp>
      <p:sp>
        <p:nvSpPr>
          <p:cNvPr id="134" name="半闭框 133"/>
          <p:cNvSpPr/>
          <p:nvPr>
            <p:custDataLst>
              <p:tags r:id="rId4"/>
            </p:custDataLst>
          </p:nvPr>
        </p:nvSpPr>
        <p:spPr>
          <a:xfrm rot="16680000">
            <a:off x="5820867" y="4314372"/>
            <a:ext cx="175817" cy="175817"/>
          </a:xfrm>
          <a:prstGeom prst="halfFrame">
            <a:avLst>
              <a:gd name="adj1" fmla="val 10000"/>
              <a:gd name="adj2" fmla="val 10000"/>
            </a:avLst>
          </a:prstGeom>
          <a:solidFill>
            <a:schemeClr val="accent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p>
            <a:pPr algn="ctr"/>
            <a:endParaRPr lang="zh-CN" altLang="en-US" sz="1350">
              <a:solidFill>
                <a:schemeClr val="tx1"/>
              </a:solidFill>
            </a:endParaRPr>
          </a:p>
        </p:txBody>
      </p:sp>
      <p:sp>
        <p:nvSpPr>
          <p:cNvPr id="136" name="半闭框 135"/>
          <p:cNvSpPr/>
          <p:nvPr>
            <p:custDataLst>
              <p:tags r:id="rId5"/>
            </p:custDataLst>
          </p:nvPr>
        </p:nvSpPr>
        <p:spPr>
          <a:xfrm rot="18660000">
            <a:off x="4430852" y="5017317"/>
            <a:ext cx="175817" cy="175817"/>
          </a:xfrm>
          <a:prstGeom prst="halfFrame">
            <a:avLst>
              <a:gd name="adj1" fmla="val 10000"/>
              <a:gd name="adj2" fmla="val 10000"/>
            </a:avLst>
          </a:prstGeom>
          <a:solidFill>
            <a:schemeClr val="accent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p>
            <a:pPr algn="ctr"/>
            <a:endParaRPr lang="zh-CN" altLang="en-US" sz="1350">
              <a:solidFill>
                <a:schemeClr val="tx1"/>
              </a:solidFill>
            </a:endParaRPr>
          </a:p>
        </p:txBody>
      </p:sp>
      <p:sp>
        <p:nvSpPr>
          <p:cNvPr id="139" name="半闭框 138"/>
          <p:cNvSpPr/>
          <p:nvPr>
            <p:custDataLst>
              <p:tags r:id="rId6"/>
            </p:custDataLst>
          </p:nvPr>
        </p:nvSpPr>
        <p:spPr>
          <a:xfrm>
            <a:off x="2807157" y="4412797"/>
            <a:ext cx="175817" cy="175817"/>
          </a:xfrm>
          <a:prstGeom prst="halfFrame">
            <a:avLst>
              <a:gd name="adj1" fmla="val 10000"/>
              <a:gd name="adj2" fmla="val 10000"/>
            </a:avLst>
          </a:prstGeom>
          <a:solidFill>
            <a:schemeClr val="accent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p>
            <a:pPr algn="ctr"/>
            <a:endParaRPr lang="zh-CN" altLang="en-US" sz="1350">
              <a:solidFill>
                <a:schemeClr val="tx1"/>
              </a:solidFill>
            </a:endParaRPr>
          </a:p>
        </p:txBody>
      </p:sp>
      <p:sp>
        <p:nvSpPr>
          <p:cNvPr id="141" name="半闭框 140"/>
          <p:cNvSpPr/>
          <p:nvPr>
            <p:custDataLst>
              <p:tags r:id="rId7"/>
            </p:custDataLst>
          </p:nvPr>
        </p:nvSpPr>
        <p:spPr>
          <a:xfrm rot="2220000">
            <a:off x="2281377" y="3457757"/>
            <a:ext cx="175817" cy="175817"/>
          </a:xfrm>
          <a:prstGeom prst="halfFrame">
            <a:avLst>
              <a:gd name="adj1" fmla="val 10000"/>
              <a:gd name="adj2" fmla="val 10000"/>
            </a:avLst>
          </a:prstGeom>
          <a:solidFill>
            <a:schemeClr val="accent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p>
            <a:pPr algn="ctr"/>
            <a:endParaRPr lang="zh-CN" altLang="en-US" sz="1350">
              <a:solidFill>
                <a:schemeClr val="tx1"/>
              </a:solidFill>
            </a:endParaRPr>
          </a:p>
        </p:txBody>
      </p:sp>
      <p:sp>
        <p:nvSpPr>
          <p:cNvPr id="144" name="半闭框 143"/>
          <p:cNvSpPr/>
          <p:nvPr>
            <p:custDataLst>
              <p:tags r:id="rId8"/>
            </p:custDataLst>
          </p:nvPr>
        </p:nvSpPr>
        <p:spPr>
          <a:xfrm rot="4680000">
            <a:off x="2406472" y="2129337"/>
            <a:ext cx="175817" cy="175817"/>
          </a:xfrm>
          <a:prstGeom prst="halfFrame">
            <a:avLst>
              <a:gd name="adj1" fmla="val 10000"/>
              <a:gd name="adj2" fmla="val 10000"/>
            </a:avLst>
          </a:prstGeom>
          <a:solidFill>
            <a:schemeClr val="accent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p>
            <a:pPr algn="ctr"/>
            <a:endParaRPr lang="zh-CN" altLang="en-US" sz="135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dirty="0"/>
              <a:t>植入性医疗器械产品设计与开发的规范要求</a:t>
            </a:r>
            <a:endParaRPr lang="zh-CN" altLang="en-US" dirty="0"/>
          </a:p>
        </p:txBody>
      </p:sp>
      <p:sp>
        <p:nvSpPr>
          <p:cNvPr id="3" name="文本占位符 2"/>
          <p:cNvSpPr>
            <a:spLocks noGrp="1"/>
          </p:cNvSpPr>
          <p:nvPr>
            <p:ph type="body" idx="1"/>
            <p:custDataLst>
              <p:tags r:id="rId2"/>
            </p:custDataLst>
          </p:nvPr>
        </p:nvSpPr>
        <p:spPr>
          <a:xfrm>
            <a:off x="1335405" y="3390900"/>
            <a:ext cx="5799455" cy="699135"/>
          </a:xfrm>
        </p:spPr>
        <p:txBody>
          <a:bodyPr>
            <a:normAutofit fontScale="90000"/>
          </a:bodyPr>
          <a:lstStyle/>
          <a:p>
            <a:r>
              <a:rPr lang="zh-CN" altLang="en-US" dirty="0"/>
              <a:t>《医疗器械生产质量管理规范附录植入性医疗器械 》</a:t>
            </a:r>
            <a:endParaRPr lang="zh-CN" altLang="en-US" dirty="0"/>
          </a:p>
          <a:p>
            <a:r>
              <a:rPr lang="zh-CN" altLang="en-US" dirty="0"/>
              <a:t>第二部分 特殊要求</a:t>
            </a:r>
            <a:endParaRPr lang="zh-CN" altLang="en-US" dirty="0"/>
          </a:p>
        </p:txBody>
      </p:sp>
    </p:spTree>
    <p:custDataLst>
      <p:tags r:id="rId3"/>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28650" y="899160"/>
            <a:ext cx="7886700" cy="5388610"/>
          </a:xfrm>
        </p:spPr>
        <p:txBody>
          <a:bodyPr/>
          <a:p>
            <a:pPr marL="0" indent="0">
              <a:lnSpc>
                <a:spcPct val="150000"/>
              </a:lnSpc>
              <a:buNone/>
            </a:pPr>
            <a:r>
              <a:rPr lang="en-US" altLang="zh-CN" sz="1800">
                <a:solidFill>
                  <a:schemeClr val="bg1">
                    <a:lumMod val="65000"/>
                  </a:schemeClr>
                </a:solidFill>
                <a:sym typeface="+mn-ea"/>
              </a:rPr>
              <a:t>2.4.1 </a:t>
            </a:r>
            <a:r>
              <a:rPr lang="zh-CN" altLang="en-US" sz="1800">
                <a:solidFill>
                  <a:schemeClr val="bg1">
                    <a:lumMod val="65000"/>
                  </a:schemeClr>
                </a:solidFill>
                <a:sym typeface="+mn-ea"/>
              </a:rPr>
              <a:t>有源植入性医疗器械的设计与制造应当将与能源使用有关的风险，特别是与绝缘、漏电及过热有关的风险，降至最低。（不适用）</a:t>
            </a:r>
            <a:endParaRPr lang="zh-CN" altLang="en-US" sz="1800">
              <a:solidFill>
                <a:schemeClr val="bg1">
                  <a:lumMod val="65000"/>
                </a:schemeClr>
              </a:solidFill>
              <a:sym typeface="+mn-ea"/>
            </a:endParaRPr>
          </a:p>
          <a:p>
            <a:pPr marL="0" indent="0">
              <a:lnSpc>
                <a:spcPct val="150000"/>
              </a:lnSpc>
              <a:buNone/>
            </a:pPr>
            <a:r>
              <a:rPr lang="en-US" altLang="zh-CN" sz="1800">
                <a:solidFill>
                  <a:schemeClr val="bg1">
                    <a:lumMod val="65000"/>
                  </a:schemeClr>
                </a:solidFill>
                <a:sym typeface="+mn-ea"/>
              </a:rPr>
              <a:t>2.4.2 </a:t>
            </a:r>
            <a:r>
              <a:rPr lang="zh-CN" altLang="en-US" sz="1800">
                <a:solidFill>
                  <a:schemeClr val="bg1">
                    <a:lumMod val="65000"/>
                  </a:schemeClr>
                </a:solidFill>
                <a:sym typeface="+mn-ea"/>
              </a:rPr>
              <a:t>含有同种异体材料、动物源性材料或生物活性物质等具有生物安全风险类的植入性医疗器械，在研制开发过程中应当对相关材料及生物活性物质的生物安全性进行验证并形成文件。（不适用）</a:t>
            </a:r>
            <a:endParaRPr lang="zh-CN" altLang="en-US" sz="1800">
              <a:solidFill>
                <a:schemeClr val="bg1">
                  <a:lumMod val="65000"/>
                </a:schemeClr>
              </a:solidFill>
              <a:sym typeface="+mn-ea"/>
            </a:endParaRPr>
          </a:p>
          <a:p>
            <a:pPr marL="0" indent="0">
              <a:lnSpc>
                <a:spcPct val="150000"/>
              </a:lnSpc>
              <a:buNone/>
            </a:pPr>
            <a:r>
              <a:rPr lang="en-US" altLang="zh-CN" sz="1800">
                <a:solidFill>
                  <a:srgbClr val="FF0000"/>
                </a:solidFill>
                <a:sym typeface="+mn-ea"/>
              </a:rPr>
              <a:t>2.4.3 </a:t>
            </a:r>
            <a:r>
              <a:rPr lang="zh-CN" altLang="en-US" sz="1800">
                <a:solidFill>
                  <a:srgbClr val="FF0000"/>
                </a:solidFill>
                <a:sym typeface="+mn-ea"/>
              </a:rPr>
              <a:t>研制加工工艺应当对各种助剂的使用及对杂质（如残留单体、小分子残留物等）的控制情况进行验证并形成文件。</a:t>
            </a:r>
            <a:endParaRPr lang="zh-CN" altLang="en-US" sz="1800">
              <a:solidFill>
                <a:srgbClr val="FF0000"/>
              </a:solidFill>
              <a:sym typeface="+mn-ea"/>
            </a:endParaRPr>
          </a:p>
          <a:p>
            <a:pPr marL="0" indent="0">
              <a:lnSpc>
                <a:spcPct val="150000"/>
              </a:lnSpc>
              <a:buNone/>
            </a:pPr>
            <a:endParaRPr lang="zh-CN" altLang="en-US" sz="1800"/>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标题 4"/>
          <p:cNvSpPr>
            <a:spLocks noGrp="1"/>
          </p:cNvSpPr>
          <p:nvPr>
            <p:ph type="title"/>
          </p:nvPr>
        </p:nvSpPr>
        <p:spPr>
          <a:xfrm>
            <a:off x="628650" y="22860"/>
            <a:ext cx="7886700" cy="1325563"/>
          </a:xfrm>
        </p:spPr>
        <p:txBody>
          <a:bodyPr/>
          <a:p>
            <a:r>
              <a:rPr lang="zh-CN" altLang="en-US" sz="2400"/>
              <a:t>第二部分  设计开发</a:t>
            </a:r>
            <a:r>
              <a:rPr lang="zh-CN" altLang="en-US" sz="2400">
                <a:sym typeface="+mn-ea"/>
              </a:rPr>
              <a:t>（共</a:t>
            </a:r>
            <a:r>
              <a:rPr lang="en-US" altLang="zh-CN" sz="2400">
                <a:sym typeface="+mn-ea"/>
              </a:rPr>
              <a:t>3</a:t>
            </a:r>
            <a:r>
              <a:rPr lang="zh-CN" altLang="en-US" sz="2400">
                <a:sym typeface="+mn-ea"/>
              </a:rPr>
              <a:t>条）</a:t>
            </a:r>
            <a:endParaRPr lang="zh-CN" altLang="en-US" sz="2400"/>
          </a:p>
        </p:txBody>
      </p:sp>
      <p:pic>
        <p:nvPicPr>
          <p:cNvPr id="6" name="图片 5" descr="A000220150320C72PPIC"/>
          <p:cNvPicPr>
            <a:picLocks noChangeAspect="1"/>
          </p:cNvPicPr>
          <p:nvPr/>
        </p:nvPicPr>
        <p:blipFill>
          <a:blip r:embed="rId1"/>
          <a:stretch>
            <a:fillRect/>
          </a:stretch>
        </p:blipFill>
        <p:spPr>
          <a:xfrm>
            <a:off x="330835" y="473075"/>
            <a:ext cx="212090" cy="42608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dirty="0"/>
              <a:t>植入性医疗器械产品设计与开发的规范要求</a:t>
            </a:r>
            <a:endParaRPr lang="zh-CN" altLang="en-US" dirty="0"/>
          </a:p>
        </p:txBody>
      </p:sp>
      <p:sp>
        <p:nvSpPr>
          <p:cNvPr id="3" name="文本占位符 2"/>
          <p:cNvSpPr>
            <a:spLocks noGrp="1"/>
          </p:cNvSpPr>
          <p:nvPr>
            <p:ph type="body" idx="1"/>
            <p:custDataLst>
              <p:tags r:id="rId2"/>
            </p:custDataLst>
          </p:nvPr>
        </p:nvSpPr>
        <p:spPr>
          <a:xfrm>
            <a:off x="1335405" y="3390900"/>
            <a:ext cx="5799455" cy="699135"/>
          </a:xfrm>
        </p:spPr>
        <p:txBody>
          <a:bodyPr>
            <a:normAutofit fontScale="80000"/>
          </a:bodyPr>
          <a:lstStyle/>
          <a:p>
            <a:r>
              <a:rPr lang="zh-CN" altLang="en-US" dirty="0"/>
              <a:t>《医疗器械生产质量管理规范附录植入性医疗器械现场指导原则 》</a:t>
            </a:r>
            <a:endParaRPr lang="zh-CN" altLang="en-US" dirty="0"/>
          </a:p>
          <a:p>
            <a:r>
              <a:rPr lang="zh-CN" altLang="en-US" dirty="0"/>
              <a:t>第五部分   设计开发</a:t>
            </a:r>
            <a:endParaRPr lang="zh-CN" altLang="en-US" dirty="0"/>
          </a:p>
        </p:txBody>
      </p:sp>
    </p:spTree>
    <p:custDataLst>
      <p:tags r:id="rId3"/>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12" name="内容占位符 11"/>
          <p:cNvSpPr>
            <a:spLocks noGrp="1"/>
          </p:cNvSpPr>
          <p:nvPr>
            <p:ph idx="1"/>
          </p:nvPr>
        </p:nvSpPr>
        <p:spPr>
          <a:xfrm>
            <a:off x="628650" y="899160"/>
            <a:ext cx="7886700" cy="759460"/>
          </a:xfrm>
        </p:spPr>
        <p:txBody>
          <a:bodyPr>
            <a:normAutofit/>
          </a:bodyPr>
          <a:p>
            <a:pPr marL="0" indent="0">
              <a:buNone/>
            </a:pPr>
            <a:r>
              <a:rPr lang="zh-CN" altLang="en-US" sz="1800" b="1" u="sng"/>
              <a:t>说明：设计开发涉及项目共</a:t>
            </a:r>
            <a:r>
              <a:rPr lang="en-US" altLang="zh-CN" sz="1800" b="1" u="sng"/>
              <a:t>18</a:t>
            </a:r>
            <a:r>
              <a:rPr lang="zh-CN" altLang="en-US" sz="1800" b="1" u="sng"/>
              <a:t>条。</a:t>
            </a:r>
            <a:endParaRPr lang="zh-CN" altLang="en-US" sz="1800" b="1" u="sng"/>
          </a:p>
          <a:p>
            <a:pPr marL="0" indent="0">
              <a:buNone/>
            </a:pPr>
            <a:r>
              <a:rPr lang="zh-CN" altLang="en-US" sz="1800" b="1" u="sng"/>
              <a:t>一般项目</a:t>
            </a:r>
            <a:r>
              <a:rPr lang="en-US" altLang="zh-CN" sz="1800" b="1" u="sng"/>
              <a:t>16</a:t>
            </a:r>
            <a:r>
              <a:rPr lang="zh-CN" altLang="en-US" sz="1800" b="1" u="sng"/>
              <a:t>条（其中特殊要求</a:t>
            </a:r>
            <a:r>
              <a:rPr lang="en-US" altLang="zh-CN" sz="1800" b="1" u="sng"/>
              <a:t>3</a:t>
            </a:r>
            <a:r>
              <a:rPr lang="zh-CN" altLang="en-US" sz="1800" b="1" u="sng"/>
              <a:t>条），关键项目</a:t>
            </a:r>
            <a:r>
              <a:rPr lang="en-US" altLang="zh-CN" sz="1800" b="1" u="sng"/>
              <a:t>2</a:t>
            </a:r>
            <a:r>
              <a:rPr lang="zh-CN" altLang="en-US" sz="1800" b="1" u="sng"/>
              <a:t>条。</a:t>
            </a:r>
            <a:endParaRPr lang="en-US" altLang="zh-CN" sz="1800" b="1" u="sng"/>
          </a:p>
        </p:txBody>
      </p:sp>
      <p:graphicFrame>
        <p:nvGraphicFramePr>
          <p:cNvPr id="0" name="表格 -1"/>
          <p:cNvGraphicFramePr/>
          <p:nvPr/>
        </p:nvGraphicFramePr>
        <p:xfrm>
          <a:off x="889000" y="1925320"/>
          <a:ext cx="7366000" cy="3326765"/>
        </p:xfrm>
        <a:graphic>
          <a:graphicData uri="http://schemas.openxmlformats.org/drawingml/2006/table">
            <a:tbl>
              <a:tblPr firstRow="1" bandRow="1">
                <a:tableStyleId>{5940675A-B579-460E-94D1-54222C63F5DA}</a:tableStyleId>
              </a:tblPr>
              <a:tblGrid>
                <a:gridCol w="1079500"/>
                <a:gridCol w="6286500"/>
              </a:tblGrid>
              <a:tr h="3326765">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5.1.1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应当建立设计控制程序并形成文件，对医疗器械的设计和开发过程实施策划和控制。</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1">
                          <a:solidFill>
                            <a:srgbClr val="000000"/>
                          </a:solidFill>
                          <a:latin typeface="宋体" panose="02010600030101010101" pitchFamily="2" charset="-122"/>
                          <a:ea typeface="宋体" panose="02010600030101010101" pitchFamily="2" charset="-122"/>
                          <a:cs typeface="仿宋_GB2312" charset="0"/>
                        </a:rPr>
                        <a:t>查看设计控制</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程序文件</a:t>
                      </a:r>
                      <a:r>
                        <a:rPr lang="zh-CN" altLang="en-US" sz="1200" b="1">
                          <a:solidFill>
                            <a:srgbClr val="000000"/>
                          </a:solidFill>
                          <a:latin typeface="宋体" panose="02010600030101010101" pitchFamily="2" charset="-122"/>
                          <a:ea typeface="宋体" panose="02010600030101010101" pitchFamily="2" charset="-122"/>
                          <a:cs typeface="仿宋_GB2312" charset="0"/>
                        </a:rPr>
                        <a:t>，应当</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清晰、可操作，能控制设计开发过程，</a:t>
                      </a:r>
                      <a:r>
                        <a:rPr lang="zh-CN" altLang="en-US" sz="1200" b="1">
                          <a:solidFill>
                            <a:srgbClr val="000000"/>
                          </a:solidFill>
                          <a:latin typeface="宋体" panose="02010600030101010101" pitchFamily="2" charset="-122"/>
                          <a:ea typeface="宋体" panose="02010600030101010101" pitchFamily="2" charset="-122"/>
                          <a:cs typeface="仿宋_GB2312" charset="0"/>
                        </a:rPr>
                        <a:t>至少包括以下内容：</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1.</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设计和开发的各个阶段的划分；</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2.</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适合于每个设计和开发阶段的评审、验证、确认和设计转换活动</a:t>
                      </a: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a:t>
                      </a:r>
                      <a:endParaRPr lang="en-US" altLang="zh-CN"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3.</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设计和开发各阶段人员和部门的职责、权限和沟通；</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4.</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风险管理要求。</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graphicFrame>
        <p:nvGraphicFramePr>
          <p:cNvPr id="0" name="表格 -1"/>
          <p:cNvGraphicFramePr/>
          <p:nvPr/>
        </p:nvGraphicFramePr>
        <p:xfrm>
          <a:off x="815340" y="886460"/>
          <a:ext cx="7513955" cy="4268470"/>
        </p:xfrm>
        <a:graphic>
          <a:graphicData uri="http://schemas.openxmlformats.org/drawingml/2006/table">
            <a:tbl>
              <a:tblPr firstRow="1" bandRow="1">
                <a:tableStyleId>{5940675A-B579-460E-94D1-54222C63F5DA}</a:tableStyleId>
              </a:tblPr>
              <a:tblGrid>
                <a:gridCol w="1101725"/>
                <a:gridCol w="6412230"/>
              </a:tblGrid>
              <a:tr h="4268470">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5.2.1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在进行设计和开发策划时，应当确定设计和开发的阶段及对各阶段的评审、验证、确认和设计转换等活动，应当识别和确定各个部门设计和开发的活动和接口，明确职责和分工。</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1">
                          <a:solidFill>
                            <a:srgbClr val="000000"/>
                          </a:solidFill>
                          <a:latin typeface="宋体" panose="02010600030101010101" pitchFamily="2" charset="-122"/>
                          <a:ea typeface="宋体" panose="02010600030101010101" pitchFamily="2" charset="-122"/>
                          <a:cs typeface="仿宋_GB2312" charset="0"/>
                        </a:rPr>
                        <a:t>查看设计和开发策划资料，应当</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根据产品的特点，对设计开发活动进行策划，并将策划结果形成文件。</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zh-CN" altLang="en-US" sz="1200" b="1">
                          <a:solidFill>
                            <a:srgbClr val="000000"/>
                          </a:solidFill>
                          <a:latin typeface="宋体" panose="02010600030101010101" pitchFamily="2" charset="-122"/>
                          <a:ea typeface="宋体" panose="02010600030101010101" pitchFamily="2" charset="-122"/>
                          <a:cs typeface="仿宋_GB2312" charset="0"/>
                        </a:rPr>
                        <a:t>至少包括以下内容：</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1.</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设计和开发项目的目标和意义的描述</a:t>
                      </a:r>
                      <a:r>
                        <a:rPr lang="zh-CN" altLang="en-US" sz="1200" b="1">
                          <a:solidFill>
                            <a:srgbClr val="000000"/>
                          </a:solidFill>
                          <a:latin typeface="宋体" panose="02010600030101010101" pitchFamily="2" charset="-122"/>
                          <a:ea typeface="宋体" panose="02010600030101010101" pitchFamily="2" charset="-122"/>
                          <a:cs typeface="仿宋_GB2312" charset="0"/>
                        </a:rPr>
                        <a:t>，技术指标分析；</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2.</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确定设计和开发各阶段，以及适合于每个设计和开发阶段的评审、验证、确认和设计转换活动</a:t>
                      </a:r>
                      <a:r>
                        <a:rPr lang="zh-CN" altLang="en-US" sz="1200" b="1">
                          <a:solidFill>
                            <a:srgbClr val="000000"/>
                          </a:solidFill>
                          <a:latin typeface="宋体" panose="02010600030101010101" pitchFamily="2" charset="-122"/>
                          <a:ea typeface="宋体" panose="02010600030101010101" pitchFamily="2" charset="-122"/>
                          <a:cs typeface="仿宋_GB2312" charset="0"/>
                        </a:rPr>
                        <a:t>；</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3</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．应</a:t>
                      </a:r>
                      <a:r>
                        <a:rPr lang="zh-CN" altLang="en-US" sz="1200" b="1">
                          <a:solidFill>
                            <a:srgbClr val="000000"/>
                          </a:solidFill>
                          <a:latin typeface="宋体" panose="02010600030101010101" pitchFamily="2" charset="-122"/>
                          <a:ea typeface="宋体" panose="02010600030101010101" pitchFamily="2" charset="-122"/>
                          <a:cs typeface="仿宋_GB2312" charset="0"/>
                        </a:rPr>
                        <a:t>当识别和确定各个部门设计和开发的活动和接口，明确各阶段的人员或组织的职责、评审人员的组成，以及各阶段预期的输出结果；</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4.</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主要任务和阶段性任务的策划安排与整个项目的一致；</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5.</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确定产品技术要求的制定、验证、确认和生产活动所需的测量装置；</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6.</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风险管理活动。</a:t>
                      </a:r>
                      <a:r>
                        <a:rPr lang="zh-CN" altLang="en-US" sz="1200" b="1">
                          <a:solidFill>
                            <a:srgbClr val="000000"/>
                          </a:solidFill>
                          <a:latin typeface="宋体" panose="02010600030101010101" pitchFamily="2" charset="-122"/>
                          <a:ea typeface="宋体" panose="02010600030101010101" pitchFamily="2" charset="-122"/>
                          <a:cs typeface="仿宋_GB2312" charset="0"/>
                        </a:rPr>
                        <a:t>应当</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按照策划实施设计和开发</a:t>
                      </a:r>
                      <a:r>
                        <a:rPr lang="zh-CN" altLang="en-US" sz="1200" b="1">
                          <a:solidFill>
                            <a:srgbClr val="000000"/>
                          </a:solidFill>
                          <a:latin typeface="宋体" panose="02010600030101010101" pitchFamily="2" charset="-122"/>
                          <a:ea typeface="宋体" panose="02010600030101010101" pitchFamily="2" charset="-122"/>
                          <a:cs typeface="仿宋_GB2312" charset="0"/>
                        </a:rPr>
                        <a:t>。</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当偏离计划而需要修改计划时，应</a:t>
                      </a:r>
                      <a:r>
                        <a:rPr lang="zh-CN" altLang="en-US" sz="1200" b="1">
                          <a:solidFill>
                            <a:srgbClr val="000000"/>
                          </a:solidFill>
                          <a:latin typeface="宋体" panose="02010600030101010101" pitchFamily="2" charset="-122"/>
                          <a:ea typeface="宋体" panose="02010600030101010101" pitchFamily="2" charset="-122"/>
                          <a:cs typeface="仿宋_GB2312" charset="0"/>
                        </a:rPr>
                        <a:t>当</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对计划重新评审和批准。</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graphicFrame>
        <p:nvGraphicFramePr>
          <p:cNvPr id="6" name="表格 5"/>
          <p:cNvGraphicFramePr/>
          <p:nvPr/>
        </p:nvGraphicFramePr>
        <p:xfrm>
          <a:off x="1445260" y="1846580"/>
          <a:ext cx="6254115" cy="2346960"/>
        </p:xfrm>
        <a:graphic>
          <a:graphicData uri="http://schemas.openxmlformats.org/drawingml/2006/table">
            <a:tbl>
              <a:tblPr firstRow="1" bandRow="1">
                <a:tableStyleId>{5940675A-B579-460E-94D1-54222C63F5DA}</a:tableStyleId>
              </a:tblPr>
              <a:tblGrid>
                <a:gridCol w="916940"/>
                <a:gridCol w="5337175"/>
              </a:tblGrid>
              <a:tr h="355600">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5.3.1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设计和开发输入应当包括预期用途规定的功能、性能和安全要求、法规要求、风险管理控制措施和其他要求。</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5.3.2</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应当对设计和开发输入进行评审并得到批准，保持相关记录。</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graphicFrame>
        <p:nvGraphicFramePr>
          <p:cNvPr id="0" name="表格 -1"/>
          <p:cNvGraphicFramePr/>
          <p:nvPr/>
        </p:nvGraphicFramePr>
        <p:xfrm>
          <a:off x="996950" y="471170"/>
          <a:ext cx="7241540" cy="4345305"/>
        </p:xfrm>
        <a:graphic>
          <a:graphicData uri="http://schemas.openxmlformats.org/drawingml/2006/table">
            <a:tbl>
              <a:tblPr firstRow="1" bandRow="1">
                <a:tableStyleId>{5940675A-B579-460E-94D1-54222C63F5DA}</a:tableStyleId>
              </a:tblPr>
              <a:tblGrid>
                <a:gridCol w="962660"/>
                <a:gridCol w="6278880"/>
              </a:tblGrid>
              <a:tr h="355600">
                <a:tc>
                  <a:txBody>
                    <a:bodyPr/>
                    <a:p>
                      <a:pPr indent="0" algn="ctr">
                        <a:lnSpc>
                          <a:spcPct val="120000"/>
                        </a:lnSpc>
                        <a:buNone/>
                      </a:pPr>
                      <a:r>
                        <a:rPr lang="en-US" altLang="zh-CN" sz="1200" b="0">
                          <a:solidFill>
                            <a:schemeClr val="tx1"/>
                          </a:solidFill>
                          <a:latin typeface="宋体" panose="02010600030101010101" pitchFamily="2" charset="-122"/>
                          <a:ea typeface="宋体" panose="02010600030101010101" pitchFamily="2" charset="-122"/>
                          <a:cs typeface="Calibri" panose="020F0502020204030204" charset="0"/>
                        </a:rPr>
                        <a:t>*5.4.1</a:t>
                      </a:r>
                      <a:endParaRPr lang="en-US" altLang="zh-CN" sz="1200" b="0">
                        <a:solidFill>
                          <a:schemeClr val="tx1"/>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endParaRPr lang="zh-CN" altLang="en-US" sz="1200" b="0">
                        <a:solidFill>
                          <a:schemeClr val="tx1"/>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chemeClr val="tx1"/>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0">
                          <a:solidFill>
                            <a:schemeClr val="tx1"/>
                          </a:solidFill>
                          <a:latin typeface="宋体" panose="02010600030101010101" pitchFamily="2" charset="-122"/>
                          <a:ea typeface="宋体" panose="02010600030101010101" pitchFamily="2" charset="-122"/>
                          <a:cs typeface="仿宋_GB2312" charset="0"/>
                        </a:rPr>
                        <a:t>设计和开发输出应当满足输入要求，包括采购、生产和服务所需的相关信息、产品技术要求等。</a:t>
                      </a:r>
                      <a:endParaRPr lang="zh-CN" altLang="en-US" sz="1200" b="0">
                        <a:solidFill>
                          <a:schemeClr val="tx1"/>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chemeClr val="tx1"/>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1">
                          <a:solidFill>
                            <a:schemeClr val="tx1"/>
                          </a:solidFill>
                          <a:latin typeface="宋体" panose="02010600030101010101" pitchFamily="2" charset="-122"/>
                          <a:ea typeface="宋体" panose="02010600030101010101" pitchFamily="2" charset="-122"/>
                          <a:cs typeface="仿宋_GB2312" charset="0"/>
                        </a:rPr>
                        <a:t>查看</a:t>
                      </a:r>
                      <a:r>
                        <a:rPr lang="zh-CN" altLang="en-US" sz="1200" b="1">
                          <a:solidFill>
                            <a:schemeClr val="tx1"/>
                          </a:solidFill>
                          <a:latin typeface="宋体" panose="02010600030101010101" pitchFamily="2" charset="-122"/>
                          <a:ea typeface="宋体" panose="02010600030101010101" pitchFamily="2" charset="-122"/>
                          <a:cs typeface="Calibri" panose="020F0502020204030204" charset="0"/>
                        </a:rPr>
                        <a:t>设计和开发输出</a:t>
                      </a:r>
                      <a:r>
                        <a:rPr lang="zh-CN" altLang="en-US" sz="1200" b="1">
                          <a:solidFill>
                            <a:schemeClr val="tx1"/>
                          </a:solidFill>
                          <a:latin typeface="宋体" panose="02010600030101010101" pitchFamily="2" charset="-122"/>
                          <a:ea typeface="宋体" panose="02010600030101010101" pitchFamily="2" charset="-122"/>
                          <a:cs typeface="仿宋_GB2312" charset="0"/>
                        </a:rPr>
                        <a:t>资料，至少符合以下要求</a:t>
                      </a:r>
                      <a:r>
                        <a:rPr lang="zh-CN" altLang="en-US" sz="1200" b="1">
                          <a:solidFill>
                            <a:schemeClr val="tx1"/>
                          </a:solidFill>
                          <a:latin typeface="宋体" panose="02010600030101010101" pitchFamily="2" charset="-122"/>
                          <a:ea typeface="宋体" panose="02010600030101010101" pitchFamily="2" charset="-122"/>
                          <a:cs typeface="Calibri" panose="020F0502020204030204" charset="0"/>
                        </a:rPr>
                        <a:t>：</a:t>
                      </a:r>
                      <a:endParaRPr lang="zh-CN" altLang="en-US" sz="1200" b="1">
                        <a:solidFill>
                          <a:schemeClr val="tx1"/>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1.</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采购信息，如原材料、包装材料、组件和部件技术要求；</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2.</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生产和服务所需的信息，如产品图纸（包括零部件图纸）、工艺配方、作业指导书、环境要求等；</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3.</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产品技术要求；</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4.</a:t>
                      </a:r>
                      <a:r>
                        <a:rPr lang="zh-CN" altLang="en-US" sz="1200" b="1">
                          <a:solidFill>
                            <a:srgbClr val="0000FF"/>
                          </a:solidFill>
                          <a:latin typeface="宋体" panose="02010600030101010101" pitchFamily="2" charset="-122"/>
                          <a:ea typeface="宋体" panose="02010600030101010101" pitchFamily="2" charset="-122"/>
                          <a:cs typeface="仿宋_GB2312" charset="0"/>
                        </a:rPr>
                        <a:t>产品检验规程或指导书；</a:t>
                      </a:r>
                      <a:endParaRPr lang="zh-CN" altLang="en-US" sz="1200" b="1">
                        <a:solidFill>
                          <a:srgbClr val="0000FF"/>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5.</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规定产品的安全和正常使用所必须的产品特性，如产品使用说明书、包装和标签要求等。产品使用说明书是否与注册申报和批准的一致；</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6.</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标识和可追溯性要求；</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7.</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提交给注册审批部门的文件，如研究资料、产品技术要求、注册检验报告、</a:t>
                      </a:r>
                      <a:r>
                        <a:rPr lang="zh-CN" altLang="en-US" sz="1200" b="1">
                          <a:solidFill>
                            <a:srgbClr val="0000FF"/>
                          </a:solidFill>
                          <a:latin typeface="宋体" panose="02010600030101010101" pitchFamily="2" charset="-122"/>
                          <a:ea typeface="宋体" panose="02010600030101010101" pitchFamily="2" charset="-122"/>
                          <a:cs typeface="仿宋_GB2312" charset="0"/>
                        </a:rPr>
                        <a:t>临床评价资料（如有）、医疗器械安全有效基本要求清单等；</a:t>
                      </a:r>
                      <a:endParaRPr lang="zh-CN" altLang="en-US" sz="1200" b="1">
                        <a:solidFill>
                          <a:srgbClr val="0000FF"/>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8.</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样机或样品；</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9.</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生物学评价结果和记录，包括材料的主要性能要求。</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endParaRPr lang="zh-CN" altLang="en-US" sz="1200" b="1">
                        <a:solidFill>
                          <a:schemeClr val="tx1"/>
                        </a:solidFill>
                        <a:latin typeface="宋体" panose="02010600030101010101" pitchFamily="2" charset="-122"/>
                        <a:ea typeface="宋体" panose="02010600030101010101" pitchFamily="2" charset="-122"/>
                        <a:cs typeface="Calibri" panose="020F0502020204030204" charset="0"/>
                      </a:endParaRPr>
                    </a:p>
                    <a:p>
                      <a:pPr indent="0">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graphicFrame>
        <p:nvGraphicFramePr>
          <p:cNvPr id="0" name="表格 -1"/>
          <p:cNvGraphicFramePr/>
          <p:nvPr/>
        </p:nvGraphicFramePr>
        <p:xfrm>
          <a:off x="603250" y="814070"/>
          <a:ext cx="7938135" cy="4464050"/>
        </p:xfrm>
        <a:graphic>
          <a:graphicData uri="http://schemas.openxmlformats.org/drawingml/2006/table">
            <a:tbl>
              <a:tblPr firstRow="1" bandRow="1">
                <a:tableStyleId>{5940675A-B579-460E-94D1-54222C63F5DA}</a:tableStyleId>
              </a:tblPr>
              <a:tblGrid>
                <a:gridCol w="1024255"/>
                <a:gridCol w="6913880"/>
              </a:tblGrid>
              <a:tr h="831850">
                <a:tc>
                  <a:txBody>
                    <a:bodyPr/>
                    <a:p>
                      <a:pPr indent="0" algn="ctr">
                        <a:lnSpc>
                          <a:spcPct val="14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5.4.2</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4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4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设计和开发输出应当得到批准，保持相关记录。</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5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138045">
                <a:tc>
                  <a:txBody>
                    <a:bodyPr/>
                    <a:p>
                      <a:pPr indent="0" algn="ctr">
                        <a:lnSpc>
                          <a:spcPct val="14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5.5.1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4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4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应当在设计和开发过程中开展设计和开发到生产的转换活动，以使设计和开发的输出在成为最终产品规范前得以验证，确保设计和开发输出适用于生产。</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4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40000"/>
                        </a:lnSpc>
                        <a:buNone/>
                      </a:pPr>
                      <a:r>
                        <a:rPr lang="zh-CN" altLang="en-US" sz="1200" b="1">
                          <a:solidFill>
                            <a:srgbClr val="000000"/>
                          </a:solidFill>
                          <a:latin typeface="宋体" panose="02010600030101010101" pitchFamily="2" charset="-122"/>
                          <a:ea typeface="宋体" panose="02010600030101010101" pitchFamily="2" charset="-122"/>
                          <a:cs typeface="仿宋_GB2312" charset="0"/>
                        </a:rPr>
                        <a:t>查看相关文件，至少符合以下要求：</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4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1.</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应当在设计和开发过程中开展设计转换活动以解决可生产性、部件及材料的可获得性、所需的生产设备、操作人员的培训等；</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4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2.</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设计转换活动应当将产品的每一技术要求正确转化成与产品实现相关的具体过程或程序；</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4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3.</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设计转换活动的记录应当表明设计和开发输出在成为最终产品规范前得到验证，并保留验证记录，以确保设计和开发的输出适于生产；</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4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4. </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应当对特殊过程的转换</a:t>
                      </a:r>
                      <a:r>
                        <a:rPr lang="zh-CN" altLang="en-US" sz="1200" b="1">
                          <a:solidFill>
                            <a:srgbClr val="000000"/>
                          </a:solidFill>
                          <a:latin typeface="宋体" panose="02010600030101010101" pitchFamily="2" charset="-122"/>
                          <a:ea typeface="宋体" panose="02010600030101010101" pitchFamily="2" charset="-122"/>
                          <a:cs typeface="仿宋_GB2312" charset="0"/>
                        </a:rPr>
                        <a:t>进行</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确认，确保其结果适用于生产</a:t>
                      </a:r>
                      <a:r>
                        <a:rPr lang="zh-CN" altLang="en-US" sz="1200" b="1">
                          <a:solidFill>
                            <a:srgbClr val="000000"/>
                          </a:solidFill>
                          <a:latin typeface="宋体" panose="02010600030101010101" pitchFamily="2" charset="-122"/>
                          <a:ea typeface="宋体" panose="02010600030101010101" pitchFamily="2" charset="-122"/>
                          <a:cs typeface="仿宋_GB2312" charset="0"/>
                        </a:rPr>
                        <a:t>，并</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保留确认记录。</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4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t">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2" name="文本框 1"/>
          <p:cNvSpPr txBox="1"/>
          <p:nvPr/>
        </p:nvSpPr>
        <p:spPr>
          <a:xfrm>
            <a:off x="1376680" y="5103495"/>
            <a:ext cx="5436870" cy="866140"/>
          </a:xfrm>
          <a:prstGeom prst="rect">
            <a:avLst/>
          </a:prstGeom>
          <a:noFill/>
        </p:spPr>
        <p:txBody>
          <a:bodyPr wrap="square" rtlCol="0" anchor="t">
            <a:spAutoFit/>
          </a:bodyPr>
          <a:p>
            <a:pPr indent="0">
              <a:lnSpc>
                <a:spcPct val="140000"/>
              </a:lnSpc>
              <a:buNone/>
            </a:pPr>
            <a:r>
              <a:rPr lang="zh-CN" altLang="en-US" sz="1200">
                <a:solidFill>
                  <a:srgbClr val="0000FF"/>
                </a:solidFill>
                <a:latin typeface="宋体" panose="02010600030101010101" pitchFamily="2" charset="-122"/>
                <a:ea typeface="宋体" panose="02010600030101010101" pitchFamily="2" charset="-122"/>
                <a:cs typeface="Calibri" panose="020F0502020204030204" charset="0"/>
                <a:sym typeface="+mn-ea"/>
              </a:rPr>
              <a:t>关键工序：加工难度大，质量不稳定的工序。</a:t>
            </a:r>
            <a:endParaRPr lang="zh-CN" altLang="en-US" sz="1200">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40000"/>
              </a:lnSpc>
              <a:buNone/>
            </a:pPr>
            <a:r>
              <a:rPr lang="zh-CN" altLang="en-US" sz="1200">
                <a:solidFill>
                  <a:srgbClr val="0000FF"/>
                </a:solidFill>
                <a:latin typeface="宋体" panose="02010600030101010101" pitchFamily="2" charset="-122"/>
                <a:ea typeface="宋体" panose="02010600030101010101" pitchFamily="2" charset="-122"/>
                <a:cs typeface="Calibri" panose="020F0502020204030204" charset="0"/>
                <a:sym typeface="+mn-ea"/>
              </a:rPr>
              <a:t>特殊过程：指通过检验和试验难以准确评定其质量的过程。比如：灭菌、清洗、冻干、注塑、焊接、铸造、热处理等。</a:t>
            </a:r>
            <a:endParaRPr lang="zh-CN" altLang="en-US" sz="12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graphicFrame>
        <p:nvGraphicFramePr>
          <p:cNvPr id="0" name="表格 -1"/>
          <p:cNvGraphicFramePr/>
          <p:nvPr/>
        </p:nvGraphicFramePr>
        <p:xfrm>
          <a:off x="815975" y="663575"/>
          <a:ext cx="7512685" cy="4500880"/>
        </p:xfrm>
        <a:graphic>
          <a:graphicData uri="http://schemas.openxmlformats.org/drawingml/2006/table">
            <a:tbl>
              <a:tblPr firstRow="1" bandRow="1">
                <a:tableStyleId>{5940675A-B579-460E-94D1-54222C63F5DA}</a:tableStyleId>
              </a:tblPr>
              <a:tblGrid>
                <a:gridCol w="960755"/>
                <a:gridCol w="6551930"/>
              </a:tblGrid>
              <a:tr h="1905000">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5.6.1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应当在设计和开发的适宜阶段安排</a:t>
                      </a:r>
                      <a:r>
                        <a:rPr lang="zh-CN" altLang="en-US" sz="1200" b="0">
                          <a:solidFill>
                            <a:srgbClr val="0000FF"/>
                          </a:solidFill>
                          <a:latin typeface="宋体" panose="02010600030101010101" pitchFamily="2" charset="-122"/>
                          <a:ea typeface="宋体" panose="02010600030101010101" pitchFamily="2" charset="-122"/>
                          <a:cs typeface="仿宋_GB2312" charset="0"/>
                        </a:rPr>
                        <a:t>评审</a:t>
                      </a:r>
                      <a:r>
                        <a:rPr lang="zh-CN" altLang="en-US" sz="1200" b="0">
                          <a:solidFill>
                            <a:srgbClr val="000000"/>
                          </a:solidFill>
                          <a:latin typeface="宋体" panose="02010600030101010101" pitchFamily="2" charset="-122"/>
                          <a:ea typeface="宋体" panose="02010600030101010101" pitchFamily="2" charset="-122"/>
                          <a:cs typeface="仿宋_GB2312" charset="0"/>
                        </a:rPr>
                        <a:t>，保持评审结果及任何必要措施的记录。</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1">
                          <a:solidFill>
                            <a:srgbClr val="000000"/>
                          </a:solidFill>
                          <a:latin typeface="宋体" panose="02010600030101010101" pitchFamily="2" charset="-122"/>
                          <a:ea typeface="宋体" panose="02010600030101010101" pitchFamily="2" charset="-122"/>
                          <a:cs typeface="仿宋_GB2312" charset="0"/>
                        </a:rPr>
                        <a:t>查看相关文件和记录，至少符合以下要求：</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1.</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应当按设计开发策划的结果，在适宜的阶段进行设计和开发评审</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2.</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应当保持设计和开发</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评审记录</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，包括评审结果和评审所采取必要措施的记录。</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595880">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5.7.1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应当对设计和开发进行</a:t>
                      </a:r>
                      <a:r>
                        <a:rPr lang="zh-CN" altLang="en-US" sz="1200" b="0">
                          <a:solidFill>
                            <a:srgbClr val="0000FF"/>
                          </a:solidFill>
                          <a:latin typeface="宋体" panose="02010600030101010101" pitchFamily="2" charset="-122"/>
                          <a:ea typeface="宋体" panose="02010600030101010101" pitchFamily="2" charset="-122"/>
                          <a:cs typeface="仿宋_GB2312" charset="0"/>
                        </a:rPr>
                        <a:t>验证</a:t>
                      </a:r>
                      <a:r>
                        <a:rPr lang="zh-CN" altLang="en-US" sz="1200" b="0">
                          <a:solidFill>
                            <a:srgbClr val="000000"/>
                          </a:solidFill>
                          <a:latin typeface="宋体" panose="02010600030101010101" pitchFamily="2" charset="-122"/>
                          <a:ea typeface="宋体" panose="02010600030101010101" pitchFamily="2" charset="-122"/>
                          <a:cs typeface="仿宋_GB2312" charset="0"/>
                        </a:rPr>
                        <a:t>，以确保设计和开发输出满足输入的要求，并保持验证结果和任何必要措施的记录。</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1">
                          <a:solidFill>
                            <a:srgbClr val="000000"/>
                          </a:solidFill>
                          <a:latin typeface="宋体" panose="02010600030101010101" pitchFamily="2" charset="-122"/>
                          <a:ea typeface="宋体" panose="02010600030101010101" pitchFamily="2" charset="-122"/>
                          <a:cs typeface="仿宋_GB2312" charset="0"/>
                        </a:rPr>
                        <a:t>查看相关文件和记录，至少符合以下要求：</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1.</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应当结合策划的结果，在适宜的阶段进行设计和开发验证，确保设计开发输出满足输入的要求；</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2.</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应当保持设计和开发验证记录、验证结果和任何必要措施的记录；</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3.</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若设计和开发验证</a:t>
                      </a:r>
                      <a:r>
                        <a:rPr lang="zh-CN" altLang="en-US" sz="1200" b="1" u="sng">
                          <a:solidFill>
                            <a:srgbClr val="0000FF"/>
                          </a:solidFill>
                          <a:latin typeface="宋体" panose="02010600030101010101" pitchFamily="2" charset="-122"/>
                          <a:ea typeface="宋体" panose="02010600030101010101" pitchFamily="2" charset="-122"/>
                          <a:cs typeface="Calibri" panose="020F0502020204030204" charset="0"/>
                        </a:rPr>
                        <a:t>采用的是可供选择的计算方法或经证实的设计进行比较的方法</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，应当评审所用的方法的适宜性，确认方法是否科学和有效。</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28650" y="22860"/>
            <a:ext cx="7886700" cy="1325563"/>
          </a:xfrm>
        </p:spPr>
        <p:txBody>
          <a:bodyPr/>
          <a:p>
            <a:r>
              <a:rPr lang="zh-CN" altLang="en-US" sz="2400"/>
              <a:t>第六章  设计与开发（共</a:t>
            </a:r>
            <a:r>
              <a:rPr lang="en-US" altLang="zh-CN" sz="2400"/>
              <a:t>11</a:t>
            </a:r>
            <a:r>
              <a:rPr lang="zh-CN" altLang="en-US" sz="2400"/>
              <a:t>条）</a:t>
            </a:r>
            <a:endParaRPr lang="zh-CN" altLang="en-US" sz="2400"/>
          </a:p>
        </p:txBody>
      </p:sp>
      <p:sp>
        <p:nvSpPr>
          <p:cNvPr id="3" name="内容占位符 2"/>
          <p:cNvSpPr>
            <a:spLocks noGrp="1"/>
          </p:cNvSpPr>
          <p:nvPr>
            <p:ph idx="1"/>
          </p:nvPr>
        </p:nvSpPr>
        <p:spPr>
          <a:xfrm>
            <a:off x="628650" y="899160"/>
            <a:ext cx="7886700" cy="5379085"/>
          </a:xfrm>
        </p:spPr>
        <p:txBody>
          <a:bodyPr>
            <a:normAutofit/>
          </a:bodyPr>
          <a:p>
            <a:pPr marL="0" indent="0">
              <a:lnSpc>
                <a:spcPct val="150000"/>
              </a:lnSpc>
              <a:buNone/>
            </a:pPr>
            <a:r>
              <a:rPr lang="zh-CN" altLang="en-US" sz="1800"/>
              <a:t>第二十八条　企业应当建立设计控制程序并形成文件，对医疗器械的设计和开发过程实施策划和控制。（</a:t>
            </a:r>
            <a:r>
              <a:rPr lang="zh-CN" altLang="en-US" sz="1800">
                <a:solidFill>
                  <a:srgbClr val="0000FF"/>
                </a:solidFill>
              </a:rPr>
              <a:t>建立设计开发与控制程序</a:t>
            </a:r>
            <a:r>
              <a:rPr lang="zh-CN" altLang="en-US" sz="1800"/>
              <a:t>）</a:t>
            </a:r>
            <a:endParaRPr lang="zh-CN" altLang="en-US" sz="1800"/>
          </a:p>
          <a:p>
            <a:pPr marL="0" indent="0">
              <a:lnSpc>
                <a:spcPct val="150000"/>
              </a:lnSpc>
              <a:buNone/>
            </a:pPr>
            <a:endParaRPr lang="zh-CN" altLang="en-US" sz="1800">
              <a:solidFill>
                <a:schemeClr val="tx1"/>
              </a:solidFill>
            </a:endParaRPr>
          </a:p>
          <a:p>
            <a:pPr marL="0" indent="0">
              <a:lnSpc>
                <a:spcPct val="150000"/>
              </a:lnSpc>
              <a:buNone/>
            </a:pPr>
            <a:r>
              <a:rPr lang="zh-CN" altLang="en-US" sz="1800">
                <a:solidFill>
                  <a:schemeClr val="tx1"/>
                </a:solidFill>
              </a:rPr>
              <a:t>第二十九条</a:t>
            </a:r>
            <a:r>
              <a:rPr lang="zh-CN" altLang="en-US" sz="1800"/>
              <a:t>　在进行</a:t>
            </a:r>
            <a:r>
              <a:rPr lang="zh-CN" altLang="en-US" sz="1800">
                <a:solidFill>
                  <a:srgbClr val="FF0000"/>
                </a:solidFill>
              </a:rPr>
              <a:t>设计和开发策划</a:t>
            </a:r>
            <a:r>
              <a:rPr lang="zh-CN" altLang="en-US" sz="1800"/>
              <a:t>时，应当确定设计和开发的阶段及对各阶段的评审、验证、确认和设计转换等活动，应当识别和确定各个部门设计和开发的活动和接口，明确职责和分工。（</a:t>
            </a:r>
            <a:r>
              <a:rPr lang="zh-CN" altLang="en-US" sz="1800">
                <a:solidFill>
                  <a:srgbClr val="0000FF"/>
                </a:solidFill>
              </a:rPr>
              <a:t>建立设计开发计划书</a:t>
            </a:r>
            <a:r>
              <a:rPr lang="zh-CN" altLang="en-US" sz="1800"/>
              <a:t>）</a:t>
            </a:r>
            <a:endParaRPr lang="zh-CN" altLang="en-US" sz="1800"/>
          </a:p>
          <a:p>
            <a:pPr marL="0" indent="0">
              <a:lnSpc>
                <a:spcPct val="150000"/>
              </a:lnSpc>
              <a:spcBef>
                <a:spcPts val="0"/>
              </a:spcBef>
              <a:spcAft>
                <a:spcPts val="0"/>
              </a:spcAft>
              <a:buNone/>
            </a:pPr>
            <a:endParaRPr lang="zh-CN" altLang="en-US" sz="1800"/>
          </a:p>
          <a:p>
            <a:pPr marL="0" indent="0">
              <a:lnSpc>
                <a:spcPct val="150000"/>
              </a:lnSpc>
              <a:spcBef>
                <a:spcPts val="0"/>
              </a:spcBef>
              <a:spcAft>
                <a:spcPts val="0"/>
              </a:spcAft>
              <a:buNone/>
            </a:pPr>
            <a:endParaRPr lang="zh-CN" altLang="en-US" sz="1800" dirty="0" smtClean="0">
              <a:solidFill>
                <a:srgbClr val="FF0000"/>
              </a:solidFill>
              <a:sym typeface="+mn-ea"/>
            </a:endParaRPr>
          </a:p>
          <a:p>
            <a:pPr marL="0" indent="0">
              <a:lnSpc>
                <a:spcPct val="150000"/>
              </a:lnSpc>
              <a:spcBef>
                <a:spcPts val="0"/>
              </a:spcBef>
              <a:spcAft>
                <a:spcPts val="0"/>
              </a:spcAft>
              <a:buNone/>
            </a:pPr>
            <a:r>
              <a:rPr lang="zh-CN" altLang="en-US" sz="1800" dirty="0" smtClean="0">
                <a:solidFill>
                  <a:srgbClr val="0000FF"/>
                </a:solidFill>
                <a:sym typeface="+mn-ea"/>
              </a:rPr>
              <a:t>理解要点：</a:t>
            </a:r>
            <a:endParaRPr lang="zh-CN" altLang="en-US" sz="1800" dirty="0" smtClean="0">
              <a:solidFill>
                <a:srgbClr val="0000FF"/>
              </a:solidFill>
              <a:sym typeface="+mn-ea"/>
              <a:hlinkClick r:id="rId1" action="ppaction://hlinkfile"/>
            </a:endParaRPr>
          </a:p>
          <a:p>
            <a:pPr marL="0" indent="0">
              <a:lnSpc>
                <a:spcPct val="150000"/>
              </a:lnSpc>
              <a:spcBef>
                <a:spcPts val="0"/>
              </a:spcBef>
              <a:spcAft>
                <a:spcPts val="0"/>
              </a:spcAft>
              <a:buNone/>
            </a:pPr>
            <a:r>
              <a:rPr lang="zh-CN" altLang="en-US" sz="1800" dirty="0" smtClean="0">
                <a:solidFill>
                  <a:srgbClr val="FF0000"/>
                </a:solidFill>
                <a:sym typeface="+mn-ea"/>
                <a:hlinkClick r:id="rId1" action="ppaction://hlinkfile"/>
              </a:rPr>
              <a:t>设计开发计划书</a:t>
            </a:r>
            <a:r>
              <a:rPr lang="zh-CN" altLang="en-US" sz="1800" dirty="0" smtClean="0">
                <a:solidFill>
                  <a:srgbClr val="FF0000"/>
                </a:solidFill>
                <a:sym typeface="+mn-ea"/>
              </a:rPr>
              <a:t>：</a:t>
            </a:r>
            <a:r>
              <a:rPr lang="zh-CN" altLang="en-US" sz="1800" dirty="0" smtClean="0">
                <a:solidFill>
                  <a:srgbClr val="0000FF"/>
                </a:solidFill>
                <a:sym typeface="+mn-ea"/>
              </a:rPr>
              <a:t>划分设计开发过程、各阶段的评审、验证、确认和设计转换活动、设计和开发各阶段部门和人员的职责、权限和沟通；</a:t>
            </a:r>
            <a:endParaRPr lang="zh-CN" altLang="en-US" sz="1800" dirty="0" smtClean="0">
              <a:solidFill>
                <a:srgbClr val="0000FF"/>
              </a:solidFill>
              <a:sym typeface="+mn-ea"/>
            </a:endParaRPr>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pic>
        <p:nvPicPr>
          <p:cNvPr id="5" name="图片 4" descr="A000220150320C72PPIC"/>
          <p:cNvPicPr>
            <a:picLocks noChangeAspect="1"/>
          </p:cNvPicPr>
          <p:nvPr/>
        </p:nvPicPr>
        <p:blipFill>
          <a:blip r:embed="rId2"/>
          <a:stretch>
            <a:fillRect/>
          </a:stretch>
        </p:blipFill>
        <p:spPr>
          <a:xfrm>
            <a:off x="330835" y="473075"/>
            <a:ext cx="212090" cy="42608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graphicFrame>
        <p:nvGraphicFramePr>
          <p:cNvPr id="0" name="表格 -1"/>
          <p:cNvGraphicFramePr/>
          <p:nvPr/>
        </p:nvGraphicFramePr>
        <p:xfrm>
          <a:off x="836295" y="787400"/>
          <a:ext cx="7471410" cy="3838575"/>
        </p:xfrm>
        <a:graphic>
          <a:graphicData uri="http://schemas.openxmlformats.org/drawingml/2006/table">
            <a:tbl>
              <a:tblPr firstRow="1" bandRow="1">
                <a:tableStyleId>{5940675A-B579-460E-94D1-54222C63F5DA}</a:tableStyleId>
              </a:tblPr>
              <a:tblGrid>
                <a:gridCol w="1094740"/>
                <a:gridCol w="6376670"/>
              </a:tblGrid>
              <a:tr h="2291080">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5.8.1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endParaRPr lang="zh-CN" altLang="en-US" sz="1200" b="0">
                        <a:solidFill>
                          <a:srgbClr val="000000"/>
                        </a:solidFill>
                        <a:latin typeface="仿宋_GB2312" charset="0"/>
                        <a:cs typeface="仿宋_GB2312" charset="0"/>
                      </a:endParaRPr>
                    </a:p>
                    <a:p>
                      <a:pPr indent="0">
                        <a:lnSpc>
                          <a:spcPct val="120000"/>
                        </a:lnSpc>
                        <a:buNone/>
                      </a:pPr>
                      <a:r>
                        <a:rPr lang="zh-CN" altLang="en-US" sz="1200" b="0">
                          <a:solidFill>
                            <a:srgbClr val="000000"/>
                          </a:solidFill>
                          <a:latin typeface="仿宋_GB2312" charset="0"/>
                          <a:cs typeface="仿宋_GB2312" charset="0"/>
                        </a:rPr>
                        <a:t>应当对设计和开发进行</a:t>
                      </a:r>
                      <a:r>
                        <a:rPr lang="zh-CN" altLang="en-US" sz="1200" b="0">
                          <a:solidFill>
                            <a:srgbClr val="0000FF"/>
                          </a:solidFill>
                          <a:latin typeface="仿宋_GB2312" charset="0"/>
                          <a:cs typeface="仿宋_GB2312" charset="0"/>
                        </a:rPr>
                        <a:t>确认</a:t>
                      </a:r>
                      <a:r>
                        <a:rPr lang="zh-CN" altLang="en-US" sz="1200" b="0">
                          <a:solidFill>
                            <a:srgbClr val="000000"/>
                          </a:solidFill>
                          <a:latin typeface="仿宋_GB2312" charset="0"/>
                          <a:cs typeface="仿宋_GB2312" charset="0"/>
                        </a:rPr>
                        <a:t>，以确保产品满足规定的使用要求或者预期用途的要求，并保持确认结果和任何必要措施的记录。</a:t>
                      </a:r>
                      <a:endParaRPr lang="zh-CN" altLang="en-US" sz="1200" b="0">
                        <a:solidFill>
                          <a:srgbClr val="000000"/>
                        </a:solidFill>
                        <a:latin typeface="仿宋_GB2312" charset="0"/>
                        <a:cs typeface="仿宋_GB2312" charset="0"/>
                      </a:endParaRPr>
                    </a:p>
                    <a:p>
                      <a:pPr indent="0">
                        <a:lnSpc>
                          <a:spcPct val="120000"/>
                        </a:lnSpc>
                        <a:buNone/>
                      </a:pPr>
                      <a:endParaRPr lang="zh-CN" altLang="en-US" sz="1200" b="0">
                        <a:solidFill>
                          <a:srgbClr val="000000"/>
                        </a:solidFill>
                        <a:latin typeface="仿宋_GB2312" charset="0"/>
                        <a:cs typeface="仿宋_GB2312" charset="0"/>
                      </a:endParaRPr>
                    </a:p>
                    <a:p>
                      <a:pPr indent="0">
                        <a:lnSpc>
                          <a:spcPct val="120000"/>
                        </a:lnSpc>
                        <a:buNone/>
                      </a:pPr>
                      <a:r>
                        <a:rPr lang="zh-CN" altLang="en-US" sz="1200" b="1">
                          <a:solidFill>
                            <a:srgbClr val="000000"/>
                          </a:solidFill>
                          <a:latin typeface="仿宋_GB2312" charset="0"/>
                          <a:cs typeface="仿宋_GB2312" charset="0"/>
                        </a:rPr>
                        <a:t>查看相关文件和记录，至少符合以下要求：</a:t>
                      </a:r>
                      <a:endParaRPr lang="zh-CN" altLang="en-US" sz="1200" b="1">
                        <a:solidFill>
                          <a:srgbClr val="000000"/>
                        </a:solidFill>
                        <a:latin typeface="仿宋_GB2312" charset="0"/>
                        <a:cs typeface="仿宋_GB2312" charset="0"/>
                      </a:endParaRPr>
                    </a:p>
                    <a:p>
                      <a:pPr indent="0">
                        <a:lnSpc>
                          <a:spcPct val="120000"/>
                        </a:lnSpc>
                        <a:buNone/>
                      </a:pPr>
                      <a:r>
                        <a:rPr lang="en-US" altLang="zh-CN" sz="1200" b="1">
                          <a:solidFill>
                            <a:srgbClr val="000000"/>
                          </a:solidFill>
                          <a:latin typeface="Calibri" panose="020F0502020204030204" charset="0"/>
                          <a:cs typeface="Calibri" panose="020F0502020204030204" charset="0"/>
                        </a:rPr>
                        <a:t>1.</a:t>
                      </a:r>
                      <a:r>
                        <a:rPr lang="zh-CN" altLang="en-US" sz="1200" b="1">
                          <a:solidFill>
                            <a:srgbClr val="000000"/>
                          </a:solidFill>
                          <a:latin typeface="Calibri" panose="020F0502020204030204" charset="0"/>
                          <a:cs typeface="Calibri" panose="020F0502020204030204" charset="0"/>
                        </a:rPr>
                        <a:t>应当在适宜阶段进行设计和开发确认，确保产品满足规定的使用要求或预期用途的要求；</a:t>
                      </a:r>
                      <a:endParaRPr lang="zh-CN" altLang="en-US" sz="1200" b="1">
                        <a:solidFill>
                          <a:srgbClr val="000000"/>
                        </a:solidFill>
                        <a:latin typeface="Calibri" panose="020F0502020204030204" charset="0"/>
                        <a:cs typeface="Calibri" panose="020F0502020204030204" charset="0"/>
                      </a:endParaRPr>
                    </a:p>
                    <a:p>
                      <a:pPr indent="0">
                        <a:lnSpc>
                          <a:spcPct val="120000"/>
                        </a:lnSpc>
                        <a:buNone/>
                      </a:pPr>
                      <a:r>
                        <a:rPr lang="en-US" altLang="zh-CN" sz="1200" b="1">
                          <a:solidFill>
                            <a:srgbClr val="000000"/>
                          </a:solidFill>
                          <a:latin typeface="Calibri" panose="020F0502020204030204" charset="0"/>
                          <a:cs typeface="Calibri" panose="020F0502020204030204" charset="0"/>
                        </a:rPr>
                        <a:t>2.</a:t>
                      </a:r>
                      <a:r>
                        <a:rPr lang="zh-CN" altLang="en-US" sz="1200" b="1">
                          <a:solidFill>
                            <a:srgbClr val="000000"/>
                          </a:solidFill>
                          <a:latin typeface="Calibri" panose="020F0502020204030204" charset="0"/>
                          <a:cs typeface="Calibri" panose="020F0502020204030204" charset="0"/>
                        </a:rPr>
                        <a:t>设计和开发确认活动应当在产品交付和实施之前进行；</a:t>
                      </a:r>
                      <a:endParaRPr lang="zh-CN" altLang="en-US" sz="1200" b="1">
                        <a:solidFill>
                          <a:srgbClr val="000000"/>
                        </a:solidFill>
                        <a:latin typeface="Calibri" panose="020F0502020204030204" charset="0"/>
                        <a:cs typeface="Calibri" panose="020F0502020204030204" charset="0"/>
                      </a:endParaRPr>
                    </a:p>
                    <a:p>
                      <a:pPr indent="0">
                        <a:lnSpc>
                          <a:spcPct val="120000"/>
                        </a:lnSpc>
                        <a:buNone/>
                      </a:pPr>
                      <a:r>
                        <a:rPr lang="en-US" altLang="zh-CN" sz="1200" b="1">
                          <a:solidFill>
                            <a:srgbClr val="000000"/>
                          </a:solidFill>
                          <a:latin typeface="Calibri" panose="020F0502020204030204" charset="0"/>
                          <a:cs typeface="Calibri" panose="020F0502020204030204" charset="0"/>
                        </a:rPr>
                        <a:t>3.</a:t>
                      </a:r>
                      <a:r>
                        <a:rPr lang="zh-CN" altLang="en-US" sz="1200" b="1">
                          <a:solidFill>
                            <a:srgbClr val="000000"/>
                          </a:solidFill>
                          <a:latin typeface="Calibri" panose="020F0502020204030204" charset="0"/>
                          <a:cs typeface="Calibri" panose="020F0502020204030204" charset="0"/>
                        </a:rPr>
                        <a:t>应当保持设计和开发确认记录，包括临床评价或临床试验的记录，保持确认结果和任何必要措施的记录。</a:t>
                      </a:r>
                      <a:endParaRPr lang="zh-CN" altLang="en-US" sz="1200" b="1">
                        <a:solidFill>
                          <a:srgbClr val="000000"/>
                        </a:solidFill>
                        <a:latin typeface="Calibri" panose="020F0502020204030204" charset="0"/>
                        <a:cs typeface="Calibri" panose="020F0502020204030204" charset="0"/>
                      </a:endParaRPr>
                    </a:p>
                    <a:p>
                      <a:pPr indent="0">
                        <a:lnSpc>
                          <a:spcPct val="120000"/>
                        </a:lnSpc>
                        <a:buNone/>
                      </a:pPr>
                      <a:endParaRPr lang="zh-CN" altLang="en-US" sz="1200" b="0">
                        <a:solidFill>
                          <a:srgbClr val="000000"/>
                        </a:solidFill>
                        <a:latin typeface="仿宋_GB2312" charset="0"/>
                        <a:ea typeface="仿宋_GB2312" charset="0"/>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0190">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5.9.1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endParaRPr lang="zh-CN" altLang="en-US" sz="1200" b="0">
                        <a:solidFill>
                          <a:srgbClr val="000000"/>
                        </a:solidFill>
                        <a:latin typeface="仿宋_GB2312" charset="0"/>
                        <a:cs typeface="仿宋_GB2312" charset="0"/>
                      </a:endParaRPr>
                    </a:p>
                    <a:p>
                      <a:pPr indent="0">
                        <a:lnSpc>
                          <a:spcPct val="120000"/>
                        </a:lnSpc>
                        <a:buNone/>
                      </a:pPr>
                      <a:r>
                        <a:rPr lang="zh-CN" altLang="en-US" sz="1200" b="0">
                          <a:solidFill>
                            <a:srgbClr val="000000"/>
                          </a:solidFill>
                          <a:latin typeface="仿宋_GB2312" charset="0"/>
                          <a:cs typeface="仿宋_GB2312" charset="0"/>
                        </a:rPr>
                        <a:t>确认可采用临床评价或者性能评价。进行临床试验时应当符合医疗器械临床试验法规的要求。</a:t>
                      </a:r>
                      <a:endParaRPr lang="zh-CN" altLang="en-US" sz="1200" b="0">
                        <a:solidFill>
                          <a:srgbClr val="000000"/>
                        </a:solidFill>
                        <a:latin typeface="仿宋_GB2312" charset="0"/>
                        <a:cs typeface="仿宋_GB2312" charset="0"/>
                      </a:endParaRPr>
                    </a:p>
                    <a:p>
                      <a:pPr indent="0">
                        <a:lnSpc>
                          <a:spcPct val="120000"/>
                        </a:lnSpc>
                        <a:buNone/>
                      </a:pPr>
                      <a:endParaRPr lang="zh-CN" altLang="en-US" sz="1200" b="0">
                        <a:solidFill>
                          <a:srgbClr val="000000"/>
                        </a:solidFill>
                        <a:latin typeface="仿宋_GB2312" charset="0"/>
                        <a:cs typeface="仿宋_GB2312" charset="0"/>
                      </a:endParaRPr>
                    </a:p>
                    <a:p>
                      <a:pPr indent="0">
                        <a:lnSpc>
                          <a:spcPct val="120000"/>
                        </a:lnSpc>
                        <a:buNone/>
                      </a:pPr>
                      <a:r>
                        <a:rPr lang="zh-CN" altLang="en-US" sz="1200" b="1">
                          <a:solidFill>
                            <a:srgbClr val="0000FF"/>
                          </a:solidFill>
                          <a:latin typeface="仿宋_GB2312" charset="0"/>
                          <a:cs typeface="仿宋_GB2312" charset="0"/>
                        </a:rPr>
                        <a:t>查看临床评价报告及其支持材料</a:t>
                      </a:r>
                      <a:r>
                        <a:rPr lang="zh-CN" altLang="en-US" sz="1200" b="1">
                          <a:solidFill>
                            <a:srgbClr val="000000"/>
                          </a:solidFill>
                          <a:latin typeface="仿宋_GB2312" charset="0"/>
                          <a:cs typeface="仿宋_GB2312" charset="0"/>
                        </a:rPr>
                        <a:t>。若开展临床试验的，其临床试验应当符合法规要求并提供相应的证明材料。对于需要进行临床评价或性能评价的医疗器械，应当能够提供评价报告和（或）材料。</a:t>
                      </a:r>
                      <a:endParaRPr lang="zh-CN" altLang="en-US" sz="1200" b="1">
                        <a:solidFill>
                          <a:srgbClr val="000000"/>
                        </a:solidFill>
                        <a:latin typeface="仿宋_GB2312" charset="0"/>
                        <a:cs typeface="仿宋_GB2312" charset="0"/>
                      </a:endParaRPr>
                    </a:p>
                    <a:p>
                      <a:pPr indent="0">
                        <a:lnSpc>
                          <a:spcPct val="120000"/>
                        </a:lnSpc>
                        <a:buNone/>
                      </a:pPr>
                      <a:endParaRPr lang="zh-CN" altLang="en-US" sz="1200" b="0">
                        <a:solidFill>
                          <a:srgbClr val="000000"/>
                        </a:solidFill>
                        <a:latin typeface="仿宋_GB2312" charset="0"/>
                        <a:ea typeface="仿宋_GB2312" charset="0"/>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graphicFrame>
        <p:nvGraphicFramePr>
          <p:cNvPr id="0" name="表格 -1"/>
          <p:cNvGraphicFramePr/>
          <p:nvPr/>
        </p:nvGraphicFramePr>
        <p:xfrm>
          <a:off x="798830" y="908050"/>
          <a:ext cx="7546340" cy="4188460"/>
        </p:xfrm>
        <a:graphic>
          <a:graphicData uri="http://schemas.openxmlformats.org/drawingml/2006/table">
            <a:tbl>
              <a:tblPr firstRow="1" bandRow="1">
                <a:tableStyleId>{5940675A-B579-460E-94D1-54222C63F5DA}</a:tableStyleId>
              </a:tblPr>
              <a:tblGrid>
                <a:gridCol w="1105535"/>
                <a:gridCol w="6440805"/>
              </a:tblGrid>
              <a:tr h="815975">
                <a:tc>
                  <a:txBody>
                    <a:bodyPr/>
                    <a:p>
                      <a:pPr indent="0" algn="ctr">
                        <a:lnSpc>
                          <a:spcPct val="14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5.10.1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4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应当对设计和开发的</a:t>
                      </a:r>
                      <a:r>
                        <a:rPr lang="zh-CN" altLang="en-US" sz="1200" b="0">
                          <a:solidFill>
                            <a:srgbClr val="0000FF"/>
                          </a:solidFill>
                          <a:latin typeface="宋体" panose="02010600030101010101" pitchFamily="2" charset="-122"/>
                          <a:ea typeface="宋体" panose="02010600030101010101" pitchFamily="2" charset="-122"/>
                          <a:cs typeface="仿宋_GB2312" charset="0"/>
                        </a:rPr>
                        <a:t>更改</a:t>
                      </a:r>
                      <a:r>
                        <a:rPr lang="zh-CN" altLang="en-US" sz="1200" b="0">
                          <a:solidFill>
                            <a:srgbClr val="000000"/>
                          </a:solidFill>
                          <a:latin typeface="宋体" panose="02010600030101010101" pitchFamily="2" charset="-122"/>
                          <a:ea typeface="宋体" panose="02010600030101010101" pitchFamily="2" charset="-122"/>
                          <a:cs typeface="仿宋_GB2312" charset="0"/>
                        </a:rPr>
                        <a:t>进行识别并保持记录。</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72485">
                <a:tc>
                  <a:txBody>
                    <a:bodyPr/>
                    <a:p>
                      <a:pPr indent="0" algn="ctr">
                        <a:lnSpc>
                          <a:spcPct val="14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5.10.2</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4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必要时，应当对设计和开发更改进行评审、验证和确认，并在实施前得到批准。</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4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40000"/>
                        </a:lnSpc>
                        <a:buNone/>
                      </a:pPr>
                      <a:r>
                        <a:rPr lang="zh-CN" altLang="en-US" sz="1200" b="1">
                          <a:solidFill>
                            <a:srgbClr val="000000"/>
                          </a:solidFill>
                          <a:latin typeface="宋体" panose="02010600030101010101" pitchFamily="2" charset="-122"/>
                          <a:ea typeface="宋体" panose="02010600030101010101" pitchFamily="2" charset="-122"/>
                          <a:cs typeface="仿宋_GB2312" charset="0"/>
                        </a:rPr>
                        <a:t>查看设计和开发更改的评审记录，至少符合以下要求：</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4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1.</a:t>
                      </a:r>
                      <a:r>
                        <a:rPr lang="zh-CN" altLang="en-US" sz="1200" b="1">
                          <a:solidFill>
                            <a:srgbClr val="000000"/>
                          </a:solidFill>
                          <a:latin typeface="宋体" panose="02010600030101010101" pitchFamily="2" charset="-122"/>
                          <a:ea typeface="宋体" panose="02010600030101010101" pitchFamily="2" charset="-122"/>
                          <a:cs typeface="仿宋_GB2312" charset="0"/>
                        </a:rPr>
                        <a:t>应当包括更改对产品组成部分和已交付产品的影响；</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4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2.</a:t>
                      </a:r>
                      <a:r>
                        <a:rPr lang="zh-CN" altLang="en-US" sz="1200" b="1">
                          <a:solidFill>
                            <a:srgbClr val="000000"/>
                          </a:solidFill>
                          <a:latin typeface="宋体" panose="02010600030101010101" pitchFamily="2" charset="-122"/>
                          <a:ea typeface="宋体" panose="02010600030101010101" pitchFamily="2" charset="-122"/>
                          <a:cs typeface="Calibri" panose="020F0502020204030204" charset="0"/>
                        </a:rPr>
                        <a:t>设计和开发更改的实施应符合医疗器械产品注册的有关规定；</a:t>
                      </a:r>
                      <a:endParaRPr lang="zh-CN" altLang="en-US" sz="1200" b="1">
                        <a:solidFill>
                          <a:srgbClr val="000000"/>
                        </a:solidFill>
                        <a:latin typeface="宋体" panose="02010600030101010101" pitchFamily="2" charset="-122"/>
                        <a:ea typeface="宋体" panose="02010600030101010101" pitchFamily="2" charset="-122"/>
                        <a:cs typeface="Calibri" panose="020F0502020204030204" charset="0"/>
                      </a:endParaRPr>
                    </a:p>
                    <a:p>
                      <a:pPr indent="0">
                        <a:lnSpc>
                          <a:spcPct val="14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3.</a:t>
                      </a:r>
                      <a:r>
                        <a:rPr lang="zh-CN" altLang="en-US" sz="1200" b="1">
                          <a:solidFill>
                            <a:srgbClr val="000000"/>
                          </a:solidFill>
                          <a:latin typeface="宋体" panose="02010600030101010101" pitchFamily="2" charset="-122"/>
                          <a:ea typeface="宋体" panose="02010600030101010101" pitchFamily="2" charset="-122"/>
                          <a:cs typeface="仿宋_GB2312" charset="0"/>
                        </a:rPr>
                        <a:t>设计更改的内容和结果涉及到改变医疗器械产品注册证（备案凭证）所载明的内容时，企业应当进行风险分析，并按照相关法规的规定，申请变更注册（备案），以满足法规的要求。</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graphicFrame>
        <p:nvGraphicFramePr>
          <p:cNvPr id="0" name="表格 -1"/>
          <p:cNvGraphicFramePr/>
          <p:nvPr/>
        </p:nvGraphicFramePr>
        <p:xfrm>
          <a:off x="897255" y="1113155"/>
          <a:ext cx="7349490" cy="4112260"/>
        </p:xfrm>
        <a:graphic>
          <a:graphicData uri="http://schemas.openxmlformats.org/drawingml/2006/table">
            <a:tbl>
              <a:tblPr firstRow="1" bandRow="1">
                <a:tableStyleId>{5940675A-B579-460E-94D1-54222C63F5DA}</a:tableStyleId>
              </a:tblPr>
              <a:tblGrid>
                <a:gridCol w="1076960"/>
                <a:gridCol w="6272530"/>
              </a:tblGrid>
              <a:tr h="1302385">
                <a:tc>
                  <a:txBody>
                    <a:bodyPr/>
                    <a:p>
                      <a:pPr indent="0" algn="ctr">
                        <a:lnSpc>
                          <a:spcPct val="120000"/>
                        </a:lnSpc>
                        <a:buNone/>
                      </a:pPr>
                      <a:r>
                        <a:rPr lang="en-US" altLang="zh-CN" sz="1200" b="0">
                          <a:solidFill>
                            <a:srgbClr val="FF0000"/>
                          </a:solidFill>
                          <a:latin typeface="宋体" panose="02010600030101010101" pitchFamily="2" charset="-122"/>
                          <a:ea typeface="宋体" panose="02010600030101010101" pitchFamily="2" charset="-122"/>
                          <a:cs typeface="Calibri" panose="020F0502020204030204" charset="0"/>
                        </a:rPr>
                        <a:t>*5.10.3</a:t>
                      </a:r>
                      <a:endParaRPr lang="en-US" altLang="zh-CN" sz="1200" b="0">
                        <a:solidFill>
                          <a:srgbClr val="FF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当选用的材料、零件或者产品功能的改变可能影响到医疗器械产品安全性、有效性时，应当评价因改动可能带来的风险，必要时采取措施将风险降低到可接受水平，同时应当符合相关法规的要求。</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09875">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Calibri" panose="020F0502020204030204" charset="0"/>
                        </a:rPr>
                        <a:t>5.11.1</a:t>
                      </a:r>
                      <a:endParaRPr lang="en-US" altLang="zh-CN" sz="1200" b="0">
                        <a:solidFill>
                          <a:srgbClr val="000000"/>
                        </a:solidFill>
                        <a:latin typeface="宋体" panose="02010600030101010101" pitchFamily="2" charset="-122"/>
                        <a:ea typeface="宋体" panose="02010600030101010101" pitchFamily="2" charset="-122"/>
                        <a:cs typeface="Calibri" panose="020F05020202040302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r>
                        <a:rPr lang="zh-CN" altLang="en-US" sz="1200" b="0">
                          <a:solidFill>
                            <a:srgbClr val="000000"/>
                          </a:solidFill>
                          <a:latin typeface="宋体" panose="02010600030101010101" pitchFamily="2" charset="-122"/>
                          <a:ea typeface="宋体" panose="02010600030101010101" pitchFamily="2" charset="-122"/>
                          <a:cs typeface="仿宋_GB2312" charset="0"/>
                        </a:rPr>
                        <a:t>应当在包括设计和开发在内的产品实现全过程中，制定风险管理的要求并形成文件，保持相关记录。</a:t>
                      </a: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zh-CN" altLang="en-US" sz="1200" b="1">
                          <a:solidFill>
                            <a:srgbClr val="000000"/>
                          </a:solidFill>
                          <a:latin typeface="宋体" panose="02010600030101010101" pitchFamily="2" charset="-122"/>
                          <a:ea typeface="宋体" panose="02010600030101010101" pitchFamily="2" charset="-122"/>
                          <a:cs typeface="仿宋_GB2312" charset="0"/>
                        </a:rPr>
                        <a:t>查看风险管理文件和记录，至少符合以下要求：</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p>
                      <a:pPr indent="0">
                        <a:lnSpc>
                          <a:spcPct val="120000"/>
                        </a:lnSpc>
                        <a:buNone/>
                      </a:pPr>
                      <a:r>
                        <a:rPr lang="en-US" altLang="zh-CN" sz="1200" b="1">
                          <a:solidFill>
                            <a:srgbClr val="0000FF"/>
                          </a:solidFill>
                          <a:latin typeface="宋体" panose="02010600030101010101" pitchFamily="2" charset="-122"/>
                          <a:ea typeface="宋体" panose="02010600030101010101" pitchFamily="2" charset="-122"/>
                          <a:cs typeface="Calibri" panose="020F0502020204030204" charset="0"/>
                        </a:rPr>
                        <a:t>1.</a:t>
                      </a:r>
                      <a:r>
                        <a:rPr lang="zh-CN" altLang="en-US" sz="1200" b="1">
                          <a:solidFill>
                            <a:srgbClr val="0000FF"/>
                          </a:solidFill>
                          <a:latin typeface="宋体" panose="02010600030101010101" pitchFamily="2" charset="-122"/>
                          <a:ea typeface="宋体" panose="02010600030101010101" pitchFamily="2" charset="-122"/>
                          <a:cs typeface="Calibri" panose="020F0502020204030204" charset="0"/>
                        </a:rPr>
                        <a:t>风险管理应当覆盖企业开发的产品实现的全过程；</a:t>
                      </a:r>
                      <a:endParaRPr lang="zh-CN" altLang="en-US" sz="1200" b="1">
                        <a:solidFill>
                          <a:srgbClr val="0000FF"/>
                        </a:solidFill>
                        <a:latin typeface="宋体" panose="02010600030101010101" pitchFamily="2" charset="-122"/>
                        <a:ea typeface="宋体" panose="02010600030101010101" pitchFamily="2" charset="-122"/>
                        <a:cs typeface="Calibri" panose="020F0502020204030204" charset="0"/>
                      </a:endParaRPr>
                    </a:p>
                    <a:p>
                      <a:pPr indent="0">
                        <a:lnSpc>
                          <a:spcPct val="120000"/>
                        </a:lnSpc>
                        <a:buNone/>
                      </a:pP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2.</a:t>
                      </a:r>
                      <a:r>
                        <a:rPr lang="zh-CN" altLang="en-US" sz="1200" b="1">
                          <a:solidFill>
                            <a:srgbClr val="000000"/>
                          </a:solidFill>
                          <a:latin typeface="宋体" panose="02010600030101010101" pitchFamily="2" charset="-122"/>
                          <a:ea typeface="宋体" panose="02010600030101010101" pitchFamily="2" charset="-122"/>
                          <a:cs typeface="仿宋_GB2312" charset="0"/>
                        </a:rPr>
                        <a:t>应当建立对医疗器械进行风险管理的文件，保持相关记录，以确定实施的证据；</a:t>
                      </a:r>
                      <a:r>
                        <a:rPr lang="en-US" altLang="zh-CN" sz="1200" b="1">
                          <a:solidFill>
                            <a:srgbClr val="000000"/>
                          </a:solidFill>
                          <a:latin typeface="宋体" panose="02010600030101010101" pitchFamily="2" charset="-122"/>
                          <a:ea typeface="宋体" panose="02010600030101010101" pitchFamily="2" charset="-122"/>
                          <a:cs typeface="Calibri" panose="020F0502020204030204" charset="0"/>
                        </a:rPr>
                        <a:t>3.</a:t>
                      </a:r>
                      <a:r>
                        <a:rPr lang="zh-CN" altLang="en-US" sz="1200" b="1">
                          <a:solidFill>
                            <a:srgbClr val="000000"/>
                          </a:solidFill>
                          <a:latin typeface="宋体" panose="02010600030101010101" pitchFamily="2" charset="-122"/>
                          <a:ea typeface="宋体" panose="02010600030101010101" pitchFamily="2" charset="-122"/>
                          <a:cs typeface="仿宋_GB2312" charset="0"/>
                        </a:rPr>
                        <a:t>应当将医疗器械产品的风险控制在可接受水平。</a:t>
                      </a:r>
                      <a:endParaRPr lang="zh-CN" altLang="en-US" sz="1200" b="1">
                        <a:solidFill>
                          <a:srgbClr val="000000"/>
                        </a:solidFill>
                        <a:latin typeface="宋体" panose="02010600030101010101" pitchFamily="2" charset="-122"/>
                        <a:ea typeface="宋体" panose="02010600030101010101" pitchFamily="2" charset="-122"/>
                        <a:cs typeface="仿宋_GB2312"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graphicFrame>
        <p:nvGraphicFramePr>
          <p:cNvPr id="0" name="表格 -1"/>
          <p:cNvGraphicFramePr/>
          <p:nvPr/>
        </p:nvGraphicFramePr>
        <p:xfrm>
          <a:off x="813435" y="725170"/>
          <a:ext cx="7369175" cy="4328795"/>
        </p:xfrm>
        <a:graphic>
          <a:graphicData uri="http://schemas.openxmlformats.org/drawingml/2006/table">
            <a:tbl>
              <a:tblPr firstRow="1" bandRow="1">
                <a:tableStyleId>{5940675A-B579-460E-94D1-54222C63F5DA}</a:tableStyleId>
              </a:tblPr>
              <a:tblGrid>
                <a:gridCol w="1275080"/>
                <a:gridCol w="6094095"/>
              </a:tblGrid>
              <a:tr h="1332230">
                <a:tc>
                  <a:txBody>
                    <a:bodyPr/>
                    <a:p>
                      <a:pPr indent="0" algn="ctr">
                        <a:lnSpc>
                          <a:spcPct val="120000"/>
                        </a:lnSpc>
                        <a:buNone/>
                      </a:pPr>
                      <a:r>
                        <a:rPr lang="en-US" altLang="zh-CN"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rPr>
                        <a:t>5.12.1</a:t>
                      </a:r>
                      <a:endParaRPr lang="en-US" altLang="zh-CN"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endParaRPr lang="zh-CN" altLang="en-US"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endParaRPr>
                    </a:p>
                    <a:p>
                      <a:pPr indent="0">
                        <a:lnSpc>
                          <a:spcPct val="120000"/>
                        </a:lnSpc>
                        <a:buNone/>
                      </a:pPr>
                      <a:r>
                        <a:rPr lang="zh-CN" altLang="en-US"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rPr>
                        <a:t>有源植入性医疗器械的设计与制造应当将与能源使用有关的风险，特别是与绝缘、漏电及过热有关的风险，降至最低。</a:t>
                      </a:r>
                      <a:endParaRPr lang="zh-CN" altLang="en-US"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endParaRPr>
                    </a:p>
                    <a:p>
                      <a:pPr indent="0">
                        <a:buNone/>
                      </a:pPr>
                      <a:endParaRPr lang="zh-CN" altLang="en-US"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64335">
                <a:tc>
                  <a:txBody>
                    <a:bodyPr/>
                    <a:p>
                      <a:pPr indent="0" algn="ctr">
                        <a:lnSpc>
                          <a:spcPct val="120000"/>
                        </a:lnSpc>
                        <a:buNone/>
                      </a:pPr>
                      <a:r>
                        <a:rPr lang="en-US" altLang="zh-CN"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rPr>
                        <a:t>5.13.1</a:t>
                      </a:r>
                      <a:endParaRPr lang="en-US" altLang="zh-CN"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endParaRPr lang="zh-CN" altLang="en-US"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endParaRPr>
                    </a:p>
                    <a:p>
                      <a:pPr indent="0">
                        <a:lnSpc>
                          <a:spcPct val="120000"/>
                        </a:lnSpc>
                        <a:buNone/>
                      </a:pPr>
                      <a:r>
                        <a:rPr lang="zh-CN" altLang="en-US"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rPr>
                        <a:t>含有同种异体材料、动物源性材料或生物活性物质等具有生物安全风险类的植入性医疗器械，在研制开发过程中应当对相关材料及生物活性物质的生物安全性进行验证并形成文件。</a:t>
                      </a:r>
                      <a:endParaRPr lang="zh-CN" altLang="en-US"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endParaRPr>
                    </a:p>
                    <a:p>
                      <a:pPr indent="0">
                        <a:buNone/>
                      </a:pPr>
                      <a:endParaRPr lang="zh-CN" altLang="en-US" sz="1200" b="0">
                        <a:solidFill>
                          <a:schemeClr val="bg1">
                            <a:lumMod val="75000"/>
                          </a:schemeClr>
                        </a:solidFill>
                        <a:latin typeface="宋体" panose="02010600030101010101" pitchFamily="2" charset="-122"/>
                        <a:ea typeface="宋体" panose="02010600030101010101" pitchFamily="2" charset="-122"/>
                        <a:cs typeface="Times New Roman" panose="02020603050405020304"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332230">
                <a:tc>
                  <a:txBody>
                    <a:bodyPr/>
                    <a:p>
                      <a:pPr indent="0" algn="ctr">
                        <a:lnSpc>
                          <a:spcPct val="120000"/>
                        </a:lnSpc>
                        <a:buNone/>
                      </a:pPr>
                      <a:r>
                        <a:rPr lang="en-US" altLang="zh-CN" sz="1200" b="0">
                          <a:solidFill>
                            <a:srgbClr val="000000"/>
                          </a:solidFill>
                          <a:latin typeface="宋体" panose="02010600030101010101" pitchFamily="2" charset="-122"/>
                          <a:ea typeface="宋体" panose="02010600030101010101" pitchFamily="2" charset="-122"/>
                          <a:cs typeface="Times New Roman" panose="02020603050405020304" charset="0"/>
                        </a:rPr>
                        <a:t>5.14.1</a:t>
                      </a:r>
                      <a:endParaRPr lang="en-US" altLang="zh-CN" sz="1200" b="0">
                        <a:solidFill>
                          <a:srgbClr val="000000"/>
                        </a:solidFill>
                        <a:latin typeface="宋体" panose="02010600030101010101" pitchFamily="2" charset="-122"/>
                        <a:ea typeface="宋体" panose="02010600030101010101" pitchFamily="2" charset="-122"/>
                        <a:cs typeface="Times New Roman" panose="02020603050405020304"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nSpc>
                          <a:spcPct val="120000"/>
                        </a:lnSpc>
                        <a:buNone/>
                      </a:pPr>
                      <a:endParaRPr lang="zh-CN" altLang="en-US" sz="1200" b="0">
                        <a:solidFill>
                          <a:srgbClr val="000000"/>
                        </a:solidFill>
                        <a:latin typeface="宋体" panose="02010600030101010101" pitchFamily="2" charset="-122"/>
                        <a:ea typeface="宋体" panose="02010600030101010101" pitchFamily="2" charset="-122"/>
                        <a:cs typeface="Times New Roman" panose="02020603050405020304" charset="0"/>
                      </a:endParaRPr>
                    </a:p>
                    <a:p>
                      <a:pPr indent="0">
                        <a:lnSpc>
                          <a:spcPct val="120000"/>
                        </a:lnSpc>
                        <a:buNone/>
                      </a:pPr>
                      <a:r>
                        <a:rPr lang="zh-CN" altLang="en-US" sz="1200" b="0">
                          <a:solidFill>
                            <a:srgbClr val="000000"/>
                          </a:solidFill>
                          <a:latin typeface="宋体" panose="02010600030101010101" pitchFamily="2" charset="-122"/>
                          <a:ea typeface="宋体" panose="02010600030101010101" pitchFamily="2" charset="-122"/>
                          <a:cs typeface="Times New Roman" panose="02020603050405020304" charset="0"/>
                        </a:rPr>
                        <a:t>研制加工工艺应当对各种助剂的使用及对杂质（如残留单体、小分子残留物等）的控制情况进行验证并形成文件。</a:t>
                      </a:r>
                      <a:endParaRPr lang="zh-CN" altLang="en-US" sz="1200" b="0">
                        <a:solidFill>
                          <a:srgbClr val="000000"/>
                        </a:solidFill>
                        <a:latin typeface="宋体" panose="02010600030101010101" pitchFamily="2" charset="-122"/>
                        <a:ea typeface="宋体" panose="02010600030101010101" pitchFamily="2" charset="-122"/>
                        <a:cs typeface="Times New Roman" panose="02020603050405020304" charset="0"/>
                      </a:endParaRPr>
                    </a:p>
                    <a:p>
                      <a:pPr indent="0">
                        <a:buNone/>
                      </a:pPr>
                      <a:endParaRPr lang="zh-CN" altLang="en-US" sz="1200" b="0">
                        <a:solidFill>
                          <a:srgbClr val="000000"/>
                        </a:solidFill>
                        <a:latin typeface="宋体" panose="02010600030101010101" pitchFamily="2" charset="-122"/>
                        <a:ea typeface="宋体" panose="02010600030101010101" pitchFamily="2" charset="-122"/>
                        <a:cs typeface="Times New Roman" panose="02020603050405020304"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pic>
        <p:nvPicPr>
          <p:cNvPr id="13" name="图片 12"/>
          <p:cNvPicPr>
            <a:picLocks noChangeAspect="1"/>
          </p:cNvPicPr>
          <p:nvPr/>
        </p:nvPicPr>
        <p:blipFill>
          <a:blip r:embed="rId1"/>
          <a:srcRect b="14823"/>
          <a:stretch>
            <a:fillRect/>
          </a:stretch>
        </p:blipFill>
        <p:spPr>
          <a:xfrm>
            <a:off x="628650" y="1680845"/>
            <a:ext cx="7799705" cy="3926205"/>
          </a:xfrm>
          <a:prstGeom prst="rect">
            <a:avLst/>
          </a:prstGeom>
        </p:spPr>
      </p:pic>
      <p:pic>
        <p:nvPicPr>
          <p:cNvPr id="5" name="图片 4"/>
          <p:cNvPicPr>
            <a:picLocks noChangeAspect="1"/>
          </p:cNvPicPr>
          <p:nvPr/>
        </p:nvPicPr>
        <p:blipFill>
          <a:blip r:embed="rId2"/>
          <a:stretch>
            <a:fillRect/>
          </a:stretch>
        </p:blipFill>
        <p:spPr>
          <a:xfrm>
            <a:off x="1451610" y="71755"/>
            <a:ext cx="6240780" cy="1609090"/>
          </a:xfrm>
          <a:prstGeom prst="rect">
            <a:avLst/>
          </a:prstGeom>
        </p:spPr>
      </p:pic>
      <p:cxnSp>
        <p:nvCxnSpPr>
          <p:cNvPr id="2" name="直接连接符 1"/>
          <p:cNvCxnSpPr/>
          <p:nvPr/>
        </p:nvCxnSpPr>
        <p:spPr>
          <a:xfrm>
            <a:off x="2138680" y="3679190"/>
            <a:ext cx="6108700"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702945" y="3985895"/>
            <a:ext cx="7536180" cy="635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flipV="1">
            <a:off x="702945" y="4280535"/>
            <a:ext cx="3444240" cy="317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矩形 4"/>
          <p:cNvSpPr/>
          <p:nvPr/>
        </p:nvSpPr>
        <p:spPr>
          <a:xfrm>
            <a:off x="1182370" y="1583055"/>
            <a:ext cx="666750" cy="2305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200"/>
              <a:t>立项</a:t>
            </a:r>
            <a:endParaRPr lang="zh-CN" altLang="en-US" sz="1200"/>
          </a:p>
        </p:txBody>
      </p:sp>
      <p:sp>
        <p:nvSpPr>
          <p:cNvPr id="6" name="矩形 5"/>
          <p:cNvSpPr/>
          <p:nvPr/>
        </p:nvSpPr>
        <p:spPr>
          <a:xfrm>
            <a:off x="2921000" y="1583055"/>
            <a:ext cx="814705" cy="2305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200"/>
              <a:t>设计策划</a:t>
            </a:r>
            <a:endParaRPr lang="zh-CN" altLang="en-US" sz="1200"/>
          </a:p>
        </p:txBody>
      </p:sp>
      <p:sp>
        <p:nvSpPr>
          <p:cNvPr id="7" name="矩形 6"/>
          <p:cNvSpPr/>
          <p:nvPr/>
        </p:nvSpPr>
        <p:spPr>
          <a:xfrm>
            <a:off x="4738370" y="513080"/>
            <a:ext cx="814705" cy="2305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200"/>
              <a:t>设计输入</a:t>
            </a:r>
            <a:endParaRPr lang="zh-CN" altLang="en-US" sz="1200"/>
          </a:p>
        </p:txBody>
      </p:sp>
      <p:sp>
        <p:nvSpPr>
          <p:cNvPr id="8" name="矩形 7"/>
          <p:cNvSpPr/>
          <p:nvPr/>
        </p:nvSpPr>
        <p:spPr>
          <a:xfrm>
            <a:off x="6593205" y="513080"/>
            <a:ext cx="814705" cy="2305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200"/>
              <a:t>设计输出</a:t>
            </a:r>
            <a:endParaRPr lang="zh-CN" altLang="en-US" sz="1200"/>
          </a:p>
        </p:txBody>
      </p:sp>
      <p:sp>
        <p:nvSpPr>
          <p:cNvPr id="141" name=" 141"/>
          <p:cNvSpPr/>
          <p:nvPr/>
        </p:nvSpPr>
        <p:spPr>
          <a:xfrm>
            <a:off x="2320925" y="1660525"/>
            <a:ext cx="255270" cy="75565"/>
          </a:xfrm>
          <a:custGeom>
            <a:avLst/>
            <a:gdLst>
              <a:gd name="connsiteX0" fmla="*/ 4710315 w 7544313"/>
              <a:gd name="connsiteY0" fmla="*/ 0 h 5784389"/>
              <a:gd name="connsiteX1" fmla="*/ 5164538 w 7544313"/>
              <a:gd name="connsiteY1" fmla="*/ 188144 h 5784389"/>
              <a:gd name="connsiteX2" fmla="*/ 7343753 w 7544313"/>
              <a:gd name="connsiteY2" fmla="*/ 2367358 h 5784389"/>
              <a:gd name="connsiteX3" fmla="*/ 7428050 w 7544313"/>
              <a:gd name="connsiteY3" fmla="*/ 2469120 h 5784389"/>
              <a:gd name="connsiteX4" fmla="*/ 7438311 w 7544313"/>
              <a:gd name="connsiteY4" fmla="*/ 2487626 h 5784389"/>
              <a:gd name="connsiteX5" fmla="*/ 7479289 w 7544313"/>
              <a:gd name="connsiteY5" fmla="*/ 2563973 h 5784389"/>
              <a:gd name="connsiteX6" fmla="*/ 7544313 w 7544313"/>
              <a:gd name="connsiteY6" fmla="*/ 2891210 h 5784389"/>
              <a:gd name="connsiteX7" fmla="*/ 7479289 w 7544313"/>
              <a:gd name="connsiteY7" fmla="*/ 3218447 h 5784389"/>
              <a:gd name="connsiteX8" fmla="*/ 7454433 w 7544313"/>
              <a:gd name="connsiteY8" fmla="*/ 3276193 h 5784389"/>
              <a:gd name="connsiteX9" fmla="*/ 7421357 w 7544313"/>
              <a:gd name="connsiteY9" fmla="*/ 3318247 h 5784389"/>
              <a:gd name="connsiteX10" fmla="*/ 7325947 w 7544313"/>
              <a:gd name="connsiteY10" fmla="*/ 3417030 h 5784389"/>
              <a:gd name="connsiteX11" fmla="*/ 5146732 w 7544313"/>
              <a:gd name="connsiteY11" fmla="*/ 5596244 h 5784389"/>
              <a:gd name="connsiteX12" fmla="*/ 4238287 w 7544313"/>
              <a:gd name="connsiteY12" fmla="*/ 5596244 h 5784389"/>
              <a:gd name="connsiteX13" fmla="*/ 4238287 w 7544313"/>
              <a:gd name="connsiteY13" fmla="*/ 4687801 h 5784389"/>
              <a:gd name="connsiteX14" fmla="*/ 5378425 w 7544313"/>
              <a:gd name="connsiteY14" fmla="*/ 3547663 h 5784389"/>
              <a:gd name="connsiteX15" fmla="*/ 642367 w 7544313"/>
              <a:gd name="connsiteY15" fmla="*/ 3547663 h 5784389"/>
              <a:gd name="connsiteX16" fmla="*/ 0 w 7544313"/>
              <a:gd name="connsiteY16" fmla="*/ 2905296 h 5784389"/>
              <a:gd name="connsiteX17" fmla="*/ 642367 w 7544313"/>
              <a:gd name="connsiteY17" fmla="*/ 2262930 h 5784389"/>
              <a:gd name="connsiteX18" fmla="*/ 5422435 w 7544313"/>
              <a:gd name="connsiteY18" fmla="*/ 2262930 h 5784389"/>
              <a:gd name="connsiteX19" fmla="*/ 4256093 w 7544313"/>
              <a:gd name="connsiteY19" fmla="*/ 1096587 h 5784389"/>
              <a:gd name="connsiteX20" fmla="*/ 4256093 w 7544313"/>
              <a:gd name="connsiteY20" fmla="*/ 188144 h 5784389"/>
              <a:gd name="connsiteX21" fmla="*/ 4710315 w 7544313"/>
              <a:gd name="connsiteY21" fmla="*/ 0 h 57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544313" h="5784389">
                <a:moveTo>
                  <a:pt x="4710315" y="0"/>
                </a:moveTo>
                <a:cubicBezTo>
                  <a:pt x="4874713" y="0"/>
                  <a:pt x="5039107" y="62713"/>
                  <a:pt x="5164538" y="188144"/>
                </a:cubicBezTo>
                <a:lnTo>
                  <a:pt x="7343753" y="2367358"/>
                </a:lnTo>
                <a:cubicBezTo>
                  <a:pt x="7375110" y="2398716"/>
                  <a:pt x="7403341" y="2432905"/>
                  <a:pt x="7428050" y="2469120"/>
                </a:cubicBezTo>
                <a:lnTo>
                  <a:pt x="7438311" y="2487626"/>
                </a:lnTo>
                <a:lnTo>
                  <a:pt x="7479289" y="2563973"/>
                </a:lnTo>
                <a:cubicBezTo>
                  <a:pt x="7520342" y="2657385"/>
                  <a:pt x="7544313" y="2769994"/>
                  <a:pt x="7544313" y="2891210"/>
                </a:cubicBezTo>
                <a:cubicBezTo>
                  <a:pt x="7544313" y="3012426"/>
                  <a:pt x="7520342" y="3125035"/>
                  <a:pt x="7479289" y="3218447"/>
                </a:cubicBezTo>
                <a:lnTo>
                  <a:pt x="7454433" y="3276193"/>
                </a:lnTo>
                <a:lnTo>
                  <a:pt x="7421357" y="3318247"/>
                </a:lnTo>
                <a:cubicBezTo>
                  <a:pt x="7391886" y="3351882"/>
                  <a:pt x="7357304" y="3385674"/>
                  <a:pt x="7325947" y="3417030"/>
                </a:cubicBezTo>
                <a:lnTo>
                  <a:pt x="5146732" y="5596244"/>
                </a:lnTo>
                <a:cubicBezTo>
                  <a:pt x="4895873" y="5847104"/>
                  <a:pt x="4489147" y="5847104"/>
                  <a:pt x="4238287" y="5596244"/>
                </a:cubicBezTo>
                <a:cubicBezTo>
                  <a:pt x="3987430" y="5345384"/>
                  <a:pt x="3987430" y="4938661"/>
                  <a:pt x="4238287" y="4687801"/>
                </a:cubicBezTo>
                <a:lnTo>
                  <a:pt x="5378425" y="3547663"/>
                </a:lnTo>
                <a:lnTo>
                  <a:pt x="642367" y="3547663"/>
                </a:lnTo>
                <a:cubicBezTo>
                  <a:pt x="287598" y="3547663"/>
                  <a:pt x="0" y="3260065"/>
                  <a:pt x="0" y="2905296"/>
                </a:cubicBezTo>
                <a:cubicBezTo>
                  <a:pt x="0" y="2550527"/>
                  <a:pt x="287598" y="2262930"/>
                  <a:pt x="642367" y="2262930"/>
                </a:cubicBezTo>
                <a:lnTo>
                  <a:pt x="5422435" y="2262930"/>
                </a:lnTo>
                <a:lnTo>
                  <a:pt x="4256093" y="1096587"/>
                </a:lnTo>
                <a:cubicBezTo>
                  <a:pt x="4005235" y="845727"/>
                  <a:pt x="4005235" y="439004"/>
                  <a:pt x="4256093" y="188144"/>
                </a:cubicBezTo>
                <a:cubicBezTo>
                  <a:pt x="4381524" y="62713"/>
                  <a:pt x="4545918" y="0"/>
                  <a:pt x="471031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9" name=" 141"/>
          <p:cNvSpPr/>
          <p:nvPr/>
        </p:nvSpPr>
        <p:spPr>
          <a:xfrm>
            <a:off x="4182745" y="846455"/>
            <a:ext cx="255270" cy="75565"/>
          </a:xfrm>
          <a:custGeom>
            <a:avLst/>
            <a:gdLst>
              <a:gd name="connsiteX0" fmla="*/ 4710315 w 7544313"/>
              <a:gd name="connsiteY0" fmla="*/ 0 h 5784389"/>
              <a:gd name="connsiteX1" fmla="*/ 5164538 w 7544313"/>
              <a:gd name="connsiteY1" fmla="*/ 188144 h 5784389"/>
              <a:gd name="connsiteX2" fmla="*/ 7343753 w 7544313"/>
              <a:gd name="connsiteY2" fmla="*/ 2367358 h 5784389"/>
              <a:gd name="connsiteX3" fmla="*/ 7428050 w 7544313"/>
              <a:gd name="connsiteY3" fmla="*/ 2469120 h 5784389"/>
              <a:gd name="connsiteX4" fmla="*/ 7438311 w 7544313"/>
              <a:gd name="connsiteY4" fmla="*/ 2487626 h 5784389"/>
              <a:gd name="connsiteX5" fmla="*/ 7479289 w 7544313"/>
              <a:gd name="connsiteY5" fmla="*/ 2563973 h 5784389"/>
              <a:gd name="connsiteX6" fmla="*/ 7544313 w 7544313"/>
              <a:gd name="connsiteY6" fmla="*/ 2891210 h 5784389"/>
              <a:gd name="connsiteX7" fmla="*/ 7479289 w 7544313"/>
              <a:gd name="connsiteY7" fmla="*/ 3218447 h 5784389"/>
              <a:gd name="connsiteX8" fmla="*/ 7454433 w 7544313"/>
              <a:gd name="connsiteY8" fmla="*/ 3276193 h 5784389"/>
              <a:gd name="connsiteX9" fmla="*/ 7421357 w 7544313"/>
              <a:gd name="connsiteY9" fmla="*/ 3318247 h 5784389"/>
              <a:gd name="connsiteX10" fmla="*/ 7325947 w 7544313"/>
              <a:gd name="connsiteY10" fmla="*/ 3417030 h 5784389"/>
              <a:gd name="connsiteX11" fmla="*/ 5146732 w 7544313"/>
              <a:gd name="connsiteY11" fmla="*/ 5596244 h 5784389"/>
              <a:gd name="connsiteX12" fmla="*/ 4238287 w 7544313"/>
              <a:gd name="connsiteY12" fmla="*/ 5596244 h 5784389"/>
              <a:gd name="connsiteX13" fmla="*/ 4238287 w 7544313"/>
              <a:gd name="connsiteY13" fmla="*/ 4687801 h 5784389"/>
              <a:gd name="connsiteX14" fmla="*/ 5378425 w 7544313"/>
              <a:gd name="connsiteY14" fmla="*/ 3547663 h 5784389"/>
              <a:gd name="connsiteX15" fmla="*/ 642367 w 7544313"/>
              <a:gd name="connsiteY15" fmla="*/ 3547663 h 5784389"/>
              <a:gd name="connsiteX16" fmla="*/ 0 w 7544313"/>
              <a:gd name="connsiteY16" fmla="*/ 2905296 h 5784389"/>
              <a:gd name="connsiteX17" fmla="*/ 642367 w 7544313"/>
              <a:gd name="connsiteY17" fmla="*/ 2262930 h 5784389"/>
              <a:gd name="connsiteX18" fmla="*/ 5422435 w 7544313"/>
              <a:gd name="connsiteY18" fmla="*/ 2262930 h 5784389"/>
              <a:gd name="connsiteX19" fmla="*/ 4256093 w 7544313"/>
              <a:gd name="connsiteY19" fmla="*/ 1096587 h 5784389"/>
              <a:gd name="connsiteX20" fmla="*/ 4256093 w 7544313"/>
              <a:gd name="connsiteY20" fmla="*/ 188144 h 5784389"/>
              <a:gd name="connsiteX21" fmla="*/ 4710315 w 7544313"/>
              <a:gd name="connsiteY21" fmla="*/ 0 h 57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544313" h="5784389">
                <a:moveTo>
                  <a:pt x="4710315" y="0"/>
                </a:moveTo>
                <a:cubicBezTo>
                  <a:pt x="4874713" y="0"/>
                  <a:pt x="5039107" y="62713"/>
                  <a:pt x="5164538" y="188144"/>
                </a:cubicBezTo>
                <a:lnTo>
                  <a:pt x="7343753" y="2367358"/>
                </a:lnTo>
                <a:cubicBezTo>
                  <a:pt x="7375110" y="2398716"/>
                  <a:pt x="7403341" y="2432905"/>
                  <a:pt x="7428050" y="2469120"/>
                </a:cubicBezTo>
                <a:lnTo>
                  <a:pt x="7438311" y="2487626"/>
                </a:lnTo>
                <a:lnTo>
                  <a:pt x="7479289" y="2563973"/>
                </a:lnTo>
                <a:cubicBezTo>
                  <a:pt x="7520342" y="2657385"/>
                  <a:pt x="7544313" y="2769994"/>
                  <a:pt x="7544313" y="2891210"/>
                </a:cubicBezTo>
                <a:cubicBezTo>
                  <a:pt x="7544313" y="3012426"/>
                  <a:pt x="7520342" y="3125035"/>
                  <a:pt x="7479289" y="3218447"/>
                </a:cubicBezTo>
                <a:lnTo>
                  <a:pt x="7454433" y="3276193"/>
                </a:lnTo>
                <a:lnTo>
                  <a:pt x="7421357" y="3318247"/>
                </a:lnTo>
                <a:cubicBezTo>
                  <a:pt x="7391886" y="3351882"/>
                  <a:pt x="7357304" y="3385674"/>
                  <a:pt x="7325947" y="3417030"/>
                </a:cubicBezTo>
                <a:lnTo>
                  <a:pt x="5146732" y="5596244"/>
                </a:lnTo>
                <a:cubicBezTo>
                  <a:pt x="4895873" y="5847104"/>
                  <a:pt x="4489147" y="5847104"/>
                  <a:pt x="4238287" y="5596244"/>
                </a:cubicBezTo>
                <a:cubicBezTo>
                  <a:pt x="3987430" y="5345384"/>
                  <a:pt x="3987430" y="4938661"/>
                  <a:pt x="4238287" y="4687801"/>
                </a:cubicBezTo>
                <a:lnTo>
                  <a:pt x="5378425" y="3547663"/>
                </a:lnTo>
                <a:lnTo>
                  <a:pt x="642367" y="3547663"/>
                </a:lnTo>
                <a:cubicBezTo>
                  <a:pt x="287598" y="3547663"/>
                  <a:pt x="0" y="3260065"/>
                  <a:pt x="0" y="2905296"/>
                </a:cubicBezTo>
                <a:cubicBezTo>
                  <a:pt x="0" y="2550527"/>
                  <a:pt x="287598" y="2262930"/>
                  <a:pt x="642367" y="2262930"/>
                </a:cubicBezTo>
                <a:lnTo>
                  <a:pt x="5422435" y="2262930"/>
                </a:lnTo>
                <a:lnTo>
                  <a:pt x="4256093" y="1096587"/>
                </a:lnTo>
                <a:cubicBezTo>
                  <a:pt x="4005235" y="845727"/>
                  <a:pt x="4005235" y="439004"/>
                  <a:pt x="4256093" y="188144"/>
                </a:cubicBezTo>
                <a:cubicBezTo>
                  <a:pt x="4381524" y="62713"/>
                  <a:pt x="4545918" y="0"/>
                  <a:pt x="471031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10" name=" 141"/>
          <p:cNvSpPr/>
          <p:nvPr/>
        </p:nvSpPr>
        <p:spPr>
          <a:xfrm>
            <a:off x="5949315" y="590550"/>
            <a:ext cx="255270" cy="75565"/>
          </a:xfrm>
          <a:custGeom>
            <a:avLst/>
            <a:gdLst>
              <a:gd name="connsiteX0" fmla="*/ 4710315 w 7544313"/>
              <a:gd name="connsiteY0" fmla="*/ 0 h 5784389"/>
              <a:gd name="connsiteX1" fmla="*/ 5164538 w 7544313"/>
              <a:gd name="connsiteY1" fmla="*/ 188144 h 5784389"/>
              <a:gd name="connsiteX2" fmla="*/ 7343753 w 7544313"/>
              <a:gd name="connsiteY2" fmla="*/ 2367358 h 5784389"/>
              <a:gd name="connsiteX3" fmla="*/ 7428050 w 7544313"/>
              <a:gd name="connsiteY3" fmla="*/ 2469120 h 5784389"/>
              <a:gd name="connsiteX4" fmla="*/ 7438311 w 7544313"/>
              <a:gd name="connsiteY4" fmla="*/ 2487626 h 5784389"/>
              <a:gd name="connsiteX5" fmla="*/ 7479289 w 7544313"/>
              <a:gd name="connsiteY5" fmla="*/ 2563973 h 5784389"/>
              <a:gd name="connsiteX6" fmla="*/ 7544313 w 7544313"/>
              <a:gd name="connsiteY6" fmla="*/ 2891210 h 5784389"/>
              <a:gd name="connsiteX7" fmla="*/ 7479289 w 7544313"/>
              <a:gd name="connsiteY7" fmla="*/ 3218447 h 5784389"/>
              <a:gd name="connsiteX8" fmla="*/ 7454433 w 7544313"/>
              <a:gd name="connsiteY8" fmla="*/ 3276193 h 5784389"/>
              <a:gd name="connsiteX9" fmla="*/ 7421357 w 7544313"/>
              <a:gd name="connsiteY9" fmla="*/ 3318247 h 5784389"/>
              <a:gd name="connsiteX10" fmla="*/ 7325947 w 7544313"/>
              <a:gd name="connsiteY10" fmla="*/ 3417030 h 5784389"/>
              <a:gd name="connsiteX11" fmla="*/ 5146732 w 7544313"/>
              <a:gd name="connsiteY11" fmla="*/ 5596244 h 5784389"/>
              <a:gd name="connsiteX12" fmla="*/ 4238287 w 7544313"/>
              <a:gd name="connsiteY12" fmla="*/ 5596244 h 5784389"/>
              <a:gd name="connsiteX13" fmla="*/ 4238287 w 7544313"/>
              <a:gd name="connsiteY13" fmla="*/ 4687801 h 5784389"/>
              <a:gd name="connsiteX14" fmla="*/ 5378425 w 7544313"/>
              <a:gd name="connsiteY14" fmla="*/ 3547663 h 5784389"/>
              <a:gd name="connsiteX15" fmla="*/ 642367 w 7544313"/>
              <a:gd name="connsiteY15" fmla="*/ 3547663 h 5784389"/>
              <a:gd name="connsiteX16" fmla="*/ 0 w 7544313"/>
              <a:gd name="connsiteY16" fmla="*/ 2905296 h 5784389"/>
              <a:gd name="connsiteX17" fmla="*/ 642367 w 7544313"/>
              <a:gd name="connsiteY17" fmla="*/ 2262930 h 5784389"/>
              <a:gd name="connsiteX18" fmla="*/ 5422435 w 7544313"/>
              <a:gd name="connsiteY18" fmla="*/ 2262930 h 5784389"/>
              <a:gd name="connsiteX19" fmla="*/ 4256093 w 7544313"/>
              <a:gd name="connsiteY19" fmla="*/ 1096587 h 5784389"/>
              <a:gd name="connsiteX20" fmla="*/ 4256093 w 7544313"/>
              <a:gd name="connsiteY20" fmla="*/ 188144 h 5784389"/>
              <a:gd name="connsiteX21" fmla="*/ 4710315 w 7544313"/>
              <a:gd name="connsiteY21" fmla="*/ 0 h 57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544313" h="5784389">
                <a:moveTo>
                  <a:pt x="4710315" y="0"/>
                </a:moveTo>
                <a:cubicBezTo>
                  <a:pt x="4874713" y="0"/>
                  <a:pt x="5039107" y="62713"/>
                  <a:pt x="5164538" y="188144"/>
                </a:cubicBezTo>
                <a:lnTo>
                  <a:pt x="7343753" y="2367358"/>
                </a:lnTo>
                <a:cubicBezTo>
                  <a:pt x="7375110" y="2398716"/>
                  <a:pt x="7403341" y="2432905"/>
                  <a:pt x="7428050" y="2469120"/>
                </a:cubicBezTo>
                <a:lnTo>
                  <a:pt x="7438311" y="2487626"/>
                </a:lnTo>
                <a:lnTo>
                  <a:pt x="7479289" y="2563973"/>
                </a:lnTo>
                <a:cubicBezTo>
                  <a:pt x="7520342" y="2657385"/>
                  <a:pt x="7544313" y="2769994"/>
                  <a:pt x="7544313" y="2891210"/>
                </a:cubicBezTo>
                <a:cubicBezTo>
                  <a:pt x="7544313" y="3012426"/>
                  <a:pt x="7520342" y="3125035"/>
                  <a:pt x="7479289" y="3218447"/>
                </a:cubicBezTo>
                <a:lnTo>
                  <a:pt x="7454433" y="3276193"/>
                </a:lnTo>
                <a:lnTo>
                  <a:pt x="7421357" y="3318247"/>
                </a:lnTo>
                <a:cubicBezTo>
                  <a:pt x="7391886" y="3351882"/>
                  <a:pt x="7357304" y="3385674"/>
                  <a:pt x="7325947" y="3417030"/>
                </a:cubicBezTo>
                <a:lnTo>
                  <a:pt x="5146732" y="5596244"/>
                </a:lnTo>
                <a:cubicBezTo>
                  <a:pt x="4895873" y="5847104"/>
                  <a:pt x="4489147" y="5847104"/>
                  <a:pt x="4238287" y="5596244"/>
                </a:cubicBezTo>
                <a:cubicBezTo>
                  <a:pt x="3987430" y="5345384"/>
                  <a:pt x="3987430" y="4938661"/>
                  <a:pt x="4238287" y="4687801"/>
                </a:cubicBezTo>
                <a:lnTo>
                  <a:pt x="5378425" y="3547663"/>
                </a:lnTo>
                <a:lnTo>
                  <a:pt x="642367" y="3547663"/>
                </a:lnTo>
                <a:cubicBezTo>
                  <a:pt x="287598" y="3547663"/>
                  <a:pt x="0" y="3260065"/>
                  <a:pt x="0" y="2905296"/>
                </a:cubicBezTo>
                <a:cubicBezTo>
                  <a:pt x="0" y="2550527"/>
                  <a:pt x="287598" y="2262930"/>
                  <a:pt x="642367" y="2262930"/>
                </a:cubicBezTo>
                <a:lnTo>
                  <a:pt x="5422435" y="2262930"/>
                </a:lnTo>
                <a:lnTo>
                  <a:pt x="4256093" y="1096587"/>
                </a:lnTo>
                <a:cubicBezTo>
                  <a:pt x="4005235" y="845727"/>
                  <a:pt x="4005235" y="439004"/>
                  <a:pt x="4256093" y="188144"/>
                </a:cubicBezTo>
                <a:cubicBezTo>
                  <a:pt x="4381524" y="62713"/>
                  <a:pt x="4545918" y="0"/>
                  <a:pt x="471031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cxnSp>
        <p:nvCxnSpPr>
          <p:cNvPr id="14" name="直接连接符 13"/>
          <p:cNvCxnSpPr/>
          <p:nvPr/>
        </p:nvCxnSpPr>
        <p:spPr>
          <a:xfrm>
            <a:off x="601345" y="1953260"/>
            <a:ext cx="0" cy="284607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709930" y="2166620"/>
            <a:ext cx="1610995" cy="2045335"/>
          </a:xfrm>
          <a:prstGeom prst="rect">
            <a:avLst/>
          </a:prstGeom>
          <a:noFill/>
        </p:spPr>
        <p:txBody>
          <a:bodyPr wrap="square" rtlCol="0">
            <a:spAutoFit/>
          </a:bodyPr>
          <a:p>
            <a:r>
              <a:rPr lang="en-US" altLang="zh-CN" sz="1000">
                <a:solidFill>
                  <a:srgbClr val="0000FF"/>
                </a:solidFill>
                <a:latin typeface="+mn-ea"/>
              </a:rPr>
              <a:t>1</a:t>
            </a:r>
            <a:r>
              <a:rPr lang="zh-CN" altLang="en-US" sz="1000">
                <a:solidFill>
                  <a:srgbClr val="0000FF"/>
                </a:solidFill>
                <a:latin typeface="+mn-ea"/>
              </a:rPr>
              <a:t>、建立项目开发建议书</a:t>
            </a:r>
            <a:endParaRPr lang="zh-CN" altLang="en-US" sz="1000">
              <a:solidFill>
                <a:srgbClr val="0000FF"/>
              </a:solidFill>
              <a:latin typeface="+mn-ea"/>
            </a:endParaRPr>
          </a:p>
          <a:p>
            <a:endParaRPr lang="zh-CN" altLang="en-US" sz="1000">
              <a:solidFill>
                <a:srgbClr val="0000FF"/>
              </a:solidFill>
              <a:latin typeface="+mn-ea"/>
            </a:endParaRPr>
          </a:p>
          <a:p>
            <a:pPr>
              <a:lnSpc>
                <a:spcPct val="110000"/>
              </a:lnSpc>
            </a:pPr>
            <a:r>
              <a:rPr lang="zh-CN" altLang="en-US" sz="1000" b="1">
                <a:solidFill>
                  <a:srgbClr val="0000FF"/>
                </a:solidFill>
                <a:latin typeface="+mn-ea"/>
              </a:rPr>
              <a:t>主要内容：项目概况，项目开发必要性，国家政策</a:t>
            </a:r>
            <a:endParaRPr lang="zh-CN" altLang="en-US" sz="1000" b="1">
              <a:solidFill>
                <a:srgbClr val="0000FF"/>
              </a:solidFill>
              <a:latin typeface="+mn-ea"/>
            </a:endParaRPr>
          </a:p>
          <a:p>
            <a:endParaRPr lang="zh-CN" altLang="en-US" sz="1000" b="1">
              <a:solidFill>
                <a:srgbClr val="0000FF"/>
              </a:solidFill>
              <a:latin typeface="+mn-ea"/>
            </a:endParaRPr>
          </a:p>
          <a:p>
            <a:r>
              <a:rPr lang="en-US" altLang="zh-CN" sz="1000">
                <a:solidFill>
                  <a:srgbClr val="0000FF"/>
                </a:solidFill>
                <a:latin typeface="+mn-ea"/>
              </a:rPr>
              <a:t>2</a:t>
            </a:r>
            <a:r>
              <a:rPr lang="zh-CN" altLang="en-US" sz="1000">
                <a:solidFill>
                  <a:srgbClr val="0000FF"/>
                </a:solidFill>
                <a:latin typeface="+mn-ea"/>
              </a:rPr>
              <a:t>、建立项目可行性报告</a:t>
            </a:r>
            <a:endParaRPr lang="zh-CN" altLang="en-US" sz="1000">
              <a:solidFill>
                <a:srgbClr val="0000FF"/>
              </a:solidFill>
              <a:latin typeface="+mn-ea"/>
            </a:endParaRPr>
          </a:p>
          <a:p>
            <a:endParaRPr lang="zh-CN" altLang="en-US" sz="1000">
              <a:solidFill>
                <a:srgbClr val="0000FF"/>
              </a:solidFill>
              <a:latin typeface="+mn-ea"/>
            </a:endParaRPr>
          </a:p>
          <a:p>
            <a:pPr>
              <a:lnSpc>
                <a:spcPct val="110000"/>
              </a:lnSpc>
            </a:pPr>
            <a:r>
              <a:rPr lang="zh-CN" altLang="en-US" sz="1000" b="1">
                <a:solidFill>
                  <a:srgbClr val="0000FF"/>
                </a:solidFill>
                <a:latin typeface="+mn-ea"/>
              </a:rPr>
              <a:t>主要内容：项目设计思路，技术可行性分析，人员可行性分析，硬件可行性分析，经费预算（研发小试、工艺验证原材料）</a:t>
            </a:r>
            <a:endParaRPr lang="zh-CN" altLang="en-US" sz="1000" b="1">
              <a:solidFill>
                <a:srgbClr val="0000FF"/>
              </a:solidFill>
              <a:latin typeface="+mn-ea"/>
            </a:endParaRPr>
          </a:p>
        </p:txBody>
      </p:sp>
      <p:cxnSp>
        <p:nvCxnSpPr>
          <p:cNvPr id="16" name="直接连接符 15"/>
          <p:cNvCxnSpPr/>
          <p:nvPr/>
        </p:nvCxnSpPr>
        <p:spPr>
          <a:xfrm>
            <a:off x="2446655" y="1953260"/>
            <a:ext cx="0" cy="2846070"/>
          </a:xfrm>
          <a:prstGeom prst="line">
            <a:avLst/>
          </a:prstGeom>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2515870" y="2166620"/>
            <a:ext cx="1793240" cy="1583690"/>
          </a:xfrm>
          <a:prstGeom prst="rect">
            <a:avLst/>
          </a:prstGeom>
          <a:noFill/>
        </p:spPr>
        <p:txBody>
          <a:bodyPr wrap="square" rtlCol="0">
            <a:spAutoFit/>
          </a:bodyPr>
          <a:p>
            <a:r>
              <a:rPr lang="en-US" altLang="zh-CN" sz="1000">
                <a:solidFill>
                  <a:srgbClr val="0000FF"/>
                </a:solidFill>
                <a:latin typeface="+mn-ea"/>
              </a:rPr>
              <a:t>1</a:t>
            </a:r>
            <a:r>
              <a:rPr lang="zh-CN" altLang="en-US" sz="1000">
                <a:solidFill>
                  <a:srgbClr val="0000FF"/>
                </a:solidFill>
                <a:latin typeface="+mn-ea"/>
              </a:rPr>
              <a:t>、建立设计开发计划书（表）</a:t>
            </a:r>
            <a:endParaRPr lang="zh-CN" altLang="en-US" sz="1000">
              <a:solidFill>
                <a:srgbClr val="0000FF"/>
              </a:solidFill>
              <a:latin typeface="+mn-ea"/>
            </a:endParaRPr>
          </a:p>
          <a:p>
            <a:endParaRPr lang="zh-CN" altLang="en-US" sz="1000">
              <a:solidFill>
                <a:srgbClr val="0000FF"/>
              </a:solidFill>
              <a:latin typeface="+mn-ea"/>
            </a:endParaRPr>
          </a:p>
          <a:p>
            <a:pPr>
              <a:lnSpc>
                <a:spcPct val="110000"/>
              </a:lnSpc>
            </a:pPr>
            <a:r>
              <a:rPr lang="zh-CN" altLang="en-US" sz="1000" b="1">
                <a:solidFill>
                  <a:srgbClr val="0000FF"/>
                </a:solidFill>
                <a:latin typeface="+mn-ea"/>
              </a:rPr>
              <a:t>主要内容：确定项目名称，规格型号，计划起止时间，目标成本（按注册单元），设计开发人员组成，设计开发阶段及主要内容，明确责任部门，主要参与人员，时间安排</a:t>
            </a:r>
            <a:endParaRPr lang="zh-CN" altLang="en-US" sz="1000" b="1">
              <a:solidFill>
                <a:srgbClr val="0000FF"/>
              </a:solidFill>
              <a:latin typeface="+mn-ea"/>
            </a:endParaRPr>
          </a:p>
        </p:txBody>
      </p:sp>
      <p:cxnSp>
        <p:nvCxnSpPr>
          <p:cNvPr id="18" name="直接连接符 17"/>
          <p:cNvCxnSpPr/>
          <p:nvPr/>
        </p:nvCxnSpPr>
        <p:spPr>
          <a:xfrm flipH="1">
            <a:off x="4309110" y="922020"/>
            <a:ext cx="3175" cy="5452110"/>
          </a:xfrm>
          <a:prstGeom prst="line">
            <a:avLst/>
          </a:prstGeom>
        </p:spPr>
        <p:style>
          <a:lnRef idx="1">
            <a:schemeClr val="accent1"/>
          </a:lnRef>
          <a:fillRef idx="0">
            <a:schemeClr val="accent1"/>
          </a:fillRef>
          <a:effectRef idx="0">
            <a:schemeClr val="accent1"/>
          </a:effectRef>
          <a:fontRef idx="minor">
            <a:schemeClr val="tx1"/>
          </a:fontRef>
        </p:style>
      </p:cxnSp>
      <p:sp>
        <p:nvSpPr>
          <p:cNvPr id="19" name="文本框 18"/>
          <p:cNvSpPr txBox="1"/>
          <p:nvPr/>
        </p:nvSpPr>
        <p:spPr>
          <a:xfrm>
            <a:off x="4382135" y="1037590"/>
            <a:ext cx="1608455" cy="4677410"/>
          </a:xfrm>
          <a:prstGeom prst="rect">
            <a:avLst/>
          </a:prstGeom>
          <a:noFill/>
        </p:spPr>
        <p:txBody>
          <a:bodyPr wrap="square" rtlCol="0">
            <a:spAutoFit/>
          </a:bodyPr>
          <a:p>
            <a:r>
              <a:rPr lang="en-US" altLang="zh-CN" sz="1000">
                <a:solidFill>
                  <a:srgbClr val="0000FF"/>
                </a:solidFill>
                <a:latin typeface="+mn-ea"/>
              </a:rPr>
              <a:t>1</a:t>
            </a:r>
            <a:r>
              <a:rPr lang="zh-CN" altLang="en-US" sz="1000">
                <a:solidFill>
                  <a:srgbClr val="0000FF"/>
                </a:solidFill>
                <a:latin typeface="+mn-ea"/>
              </a:rPr>
              <a:t>、汇编参考文献</a:t>
            </a:r>
            <a:endParaRPr lang="zh-CN" altLang="en-US" sz="1000">
              <a:solidFill>
                <a:srgbClr val="0000FF"/>
              </a:solidFill>
              <a:latin typeface="+mn-ea"/>
            </a:endParaRPr>
          </a:p>
          <a:p>
            <a:r>
              <a:rPr lang="en-US" altLang="zh-CN" sz="1000">
                <a:solidFill>
                  <a:srgbClr val="0000FF"/>
                </a:solidFill>
                <a:latin typeface="+mn-ea"/>
              </a:rPr>
              <a:t>2</a:t>
            </a:r>
            <a:r>
              <a:rPr lang="zh-CN" altLang="en-US" sz="1000">
                <a:solidFill>
                  <a:srgbClr val="0000FF"/>
                </a:solidFill>
                <a:latin typeface="+mn-ea"/>
              </a:rPr>
              <a:t>、汇编法规、标准</a:t>
            </a:r>
            <a:endParaRPr lang="zh-CN" altLang="en-US" sz="1000">
              <a:solidFill>
                <a:srgbClr val="0000FF"/>
              </a:solidFill>
              <a:latin typeface="+mn-ea"/>
            </a:endParaRPr>
          </a:p>
          <a:p>
            <a:r>
              <a:rPr lang="en-US" altLang="zh-CN" sz="1000">
                <a:solidFill>
                  <a:srgbClr val="0000FF"/>
                </a:solidFill>
                <a:latin typeface="+mn-ea"/>
              </a:rPr>
              <a:t>3</a:t>
            </a:r>
            <a:r>
              <a:rPr lang="zh-CN" altLang="en-US" sz="1000">
                <a:solidFill>
                  <a:srgbClr val="0000FF"/>
                </a:solidFill>
                <a:latin typeface="+mn-ea"/>
              </a:rPr>
              <a:t>、建立设计任务书（表）</a:t>
            </a:r>
            <a:endParaRPr lang="zh-CN" altLang="en-US" sz="1000">
              <a:solidFill>
                <a:srgbClr val="0000FF"/>
              </a:solidFill>
              <a:latin typeface="+mn-ea"/>
            </a:endParaRPr>
          </a:p>
          <a:p>
            <a:r>
              <a:rPr lang="zh-CN" altLang="en-US" sz="1000" b="1">
                <a:solidFill>
                  <a:srgbClr val="0000FF"/>
                </a:solidFill>
                <a:latin typeface="+mn-ea"/>
              </a:rPr>
              <a:t>主要内容：明确项目名称，起止时间，规格型号，依据的标准，产品功能描述，技术参数及性能指标，项目负责人</a:t>
            </a:r>
            <a:endParaRPr lang="zh-CN" altLang="en-US" sz="1000" b="1">
              <a:solidFill>
                <a:srgbClr val="0000FF"/>
              </a:solidFill>
              <a:latin typeface="+mn-ea"/>
            </a:endParaRPr>
          </a:p>
          <a:p>
            <a:endParaRPr lang="zh-CN" altLang="en-US" sz="1000" b="1">
              <a:solidFill>
                <a:srgbClr val="0000FF"/>
              </a:solidFill>
              <a:latin typeface="+mn-ea"/>
            </a:endParaRPr>
          </a:p>
          <a:p>
            <a:r>
              <a:rPr lang="en-US" altLang="zh-CN" sz="1000">
                <a:solidFill>
                  <a:srgbClr val="0000FF"/>
                </a:solidFill>
                <a:latin typeface="+mn-ea"/>
              </a:rPr>
              <a:t>4</a:t>
            </a:r>
            <a:r>
              <a:rPr lang="zh-CN" altLang="en-US" sz="1000">
                <a:solidFill>
                  <a:srgbClr val="0000FF"/>
                </a:solidFill>
                <a:latin typeface="+mn-ea"/>
              </a:rPr>
              <a:t>、建立安全风险分析报告</a:t>
            </a:r>
            <a:endParaRPr lang="zh-CN" altLang="en-US" sz="1000">
              <a:solidFill>
                <a:srgbClr val="0000FF"/>
              </a:solidFill>
              <a:latin typeface="+mn-ea"/>
            </a:endParaRPr>
          </a:p>
          <a:p>
            <a:r>
              <a:rPr lang="zh-CN" altLang="en-US" sz="1000" b="1">
                <a:solidFill>
                  <a:srgbClr val="0000FF"/>
                </a:solidFill>
                <a:latin typeface="+mn-ea"/>
              </a:rPr>
              <a:t>主要内容：明确编制依据，目的和适用范围，产品描述（产品技术原理、主要原材料来源、主要工艺步骤），产品生产过程工艺步骤、描述和洁净级别、产品的特征判定（判定表）</a:t>
            </a:r>
            <a:endParaRPr lang="zh-CN" altLang="en-US" sz="1000" b="1">
              <a:solidFill>
                <a:srgbClr val="0000FF"/>
              </a:solidFill>
              <a:latin typeface="+mn-ea"/>
            </a:endParaRPr>
          </a:p>
          <a:p>
            <a:endParaRPr lang="zh-CN" altLang="en-US" sz="1000" b="1">
              <a:solidFill>
                <a:srgbClr val="0000FF"/>
              </a:solidFill>
              <a:latin typeface="+mn-ea"/>
            </a:endParaRPr>
          </a:p>
          <a:p>
            <a:r>
              <a:rPr lang="en-US" altLang="zh-CN" sz="1000">
                <a:solidFill>
                  <a:srgbClr val="0000FF"/>
                </a:solidFill>
                <a:latin typeface="+mn-ea"/>
              </a:rPr>
              <a:t>5</a:t>
            </a:r>
            <a:r>
              <a:rPr lang="zh-CN" altLang="en-US" sz="1000">
                <a:solidFill>
                  <a:srgbClr val="0000FF"/>
                </a:solidFill>
                <a:latin typeface="+mn-ea"/>
              </a:rPr>
              <a:t>、建立设计开发输入评审报告</a:t>
            </a:r>
            <a:endParaRPr lang="zh-CN" altLang="en-US" sz="1000">
              <a:solidFill>
                <a:srgbClr val="0000FF"/>
              </a:solidFill>
              <a:latin typeface="+mn-ea"/>
            </a:endParaRPr>
          </a:p>
          <a:p>
            <a:pPr>
              <a:lnSpc>
                <a:spcPct val="110000"/>
              </a:lnSpc>
            </a:pPr>
            <a:endParaRPr lang="zh-CN" altLang="en-US" sz="1000" b="1">
              <a:solidFill>
                <a:srgbClr val="0000FF"/>
              </a:solidFill>
              <a:latin typeface="+mn-ea"/>
            </a:endParaRPr>
          </a:p>
          <a:p>
            <a:pPr>
              <a:lnSpc>
                <a:spcPct val="110000"/>
              </a:lnSpc>
            </a:pPr>
            <a:r>
              <a:rPr lang="zh-CN" altLang="en-US" sz="1000" b="1">
                <a:solidFill>
                  <a:srgbClr val="0000FF"/>
                </a:solidFill>
                <a:latin typeface="+mn-ea"/>
              </a:rPr>
              <a:t>主要内容：项目名称、起止日期、评审内容、存在问题及改进建议、评审结论、评审人员会签</a:t>
            </a:r>
            <a:endParaRPr lang="zh-CN" altLang="en-US" sz="1000" b="1">
              <a:solidFill>
                <a:srgbClr val="0000FF"/>
              </a:solidFill>
              <a:latin typeface="+mn-ea"/>
            </a:endParaRPr>
          </a:p>
          <a:p>
            <a:pPr>
              <a:lnSpc>
                <a:spcPct val="110000"/>
              </a:lnSpc>
            </a:pPr>
            <a:endParaRPr lang="zh-CN" altLang="en-US" sz="1000" b="1">
              <a:solidFill>
                <a:srgbClr val="0000FF"/>
              </a:solidFill>
              <a:latin typeface="+mn-ea"/>
            </a:endParaRPr>
          </a:p>
          <a:p>
            <a:pPr>
              <a:lnSpc>
                <a:spcPct val="110000"/>
              </a:lnSpc>
            </a:pPr>
            <a:r>
              <a:rPr lang="en-US" altLang="zh-CN" sz="1000">
                <a:solidFill>
                  <a:srgbClr val="0000FF"/>
                </a:solidFill>
                <a:latin typeface="+mn-ea"/>
                <a:sym typeface="+mn-ea"/>
              </a:rPr>
              <a:t>6</a:t>
            </a:r>
            <a:r>
              <a:rPr lang="zh-CN" altLang="en-US" sz="1000">
                <a:solidFill>
                  <a:srgbClr val="0000FF"/>
                </a:solidFill>
                <a:latin typeface="+mn-ea"/>
                <a:sym typeface="+mn-ea"/>
              </a:rPr>
              <a:t>、建立设计输入清单（表）</a:t>
            </a:r>
            <a:endParaRPr lang="zh-CN" altLang="en-US" sz="1000" b="1">
              <a:solidFill>
                <a:srgbClr val="0000FF"/>
              </a:solidFill>
              <a:latin typeface="+mn-ea"/>
              <a:sym typeface="+mn-ea"/>
            </a:endParaRPr>
          </a:p>
        </p:txBody>
      </p:sp>
      <p:cxnSp>
        <p:nvCxnSpPr>
          <p:cNvPr id="20" name="直接连接符 19"/>
          <p:cNvCxnSpPr/>
          <p:nvPr/>
        </p:nvCxnSpPr>
        <p:spPr>
          <a:xfrm flipH="1">
            <a:off x="6073140" y="922020"/>
            <a:ext cx="3810" cy="5410200"/>
          </a:xfrm>
          <a:prstGeom prst="line">
            <a:avLst/>
          </a:prstGeom>
        </p:spPr>
        <p:style>
          <a:lnRef idx="1">
            <a:schemeClr val="accent1"/>
          </a:lnRef>
          <a:fillRef idx="0">
            <a:schemeClr val="accent1"/>
          </a:fillRef>
          <a:effectRef idx="0">
            <a:schemeClr val="accent1"/>
          </a:effectRef>
          <a:fontRef idx="minor">
            <a:schemeClr val="tx1"/>
          </a:fontRef>
        </p:style>
      </p:cxnSp>
      <p:sp>
        <p:nvSpPr>
          <p:cNvPr id="21" name="文本框 20"/>
          <p:cNvSpPr txBox="1"/>
          <p:nvPr/>
        </p:nvSpPr>
        <p:spPr>
          <a:xfrm>
            <a:off x="6357620" y="1057910"/>
            <a:ext cx="1484630" cy="5477510"/>
          </a:xfrm>
          <a:prstGeom prst="rect">
            <a:avLst/>
          </a:prstGeom>
          <a:noFill/>
        </p:spPr>
        <p:txBody>
          <a:bodyPr wrap="square" rtlCol="0">
            <a:spAutoFit/>
          </a:bodyPr>
          <a:p>
            <a:r>
              <a:rPr lang="en-US" altLang="zh-CN" sz="1000">
                <a:solidFill>
                  <a:srgbClr val="FF0000"/>
                </a:solidFill>
                <a:latin typeface="+mn-ea"/>
              </a:rPr>
              <a:t>1</a:t>
            </a:r>
            <a:r>
              <a:rPr lang="zh-CN" altLang="en-US" sz="1000">
                <a:solidFill>
                  <a:srgbClr val="FF0000"/>
                </a:solidFill>
                <a:latin typeface="+mn-ea"/>
              </a:rPr>
              <a:t>、产品技术要求</a:t>
            </a:r>
            <a:endParaRPr lang="zh-CN" altLang="en-US" sz="1000">
              <a:solidFill>
                <a:srgbClr val="FF0000"/>
              </a:solidFill>
              <a:latin typeface="+mn-ea"/>
            </a:endParaRPr>
          </a:p>
          <a:p>
            <a:r>
              <a:rPr lang="zh-CN" altLang="en-US" sz="1000">
                <a:solidFill>
                  <a:srgbClr val="FF0000"/>
                </a:solidFill>
                <a:latin typeface="+mn-ea"/>
              </a:rPr>
              <a:t>描述性能指标和检测方法。</a:t>
            </a:r>
            <a:endParaRPr lang="zh-CN" altLang="en-US" sz="1000">
              <a:solidFill>
                <a:srgbClr val="FF0000"/>
              </a:solidFill>
              <a:latin typeface="+mn-ea"/>
            </a:endParaRPr>
          </a:p>
          <a:p>
            <a:endParaRPr lang="zh-CN" altLang="en-US" sz="1000">
              <a:solidFill>
                <a:srgbClr val="FF0000"/>
              </a:solidFill>
              <a:latin typeface="+mn-ea"/>
            </a:endParaRPr>
          </a:p>
          <a:p>
            <a:r>
              <a:rPr lang="en-US" altLang="zh-CN" sz="1000">
                <a:latin typeface="+mn-ea"/>
              </a:rPr>
              <a:t>2</a:t>
            </a:r>
            <a:r>
              <a:rPr lang="zh-CN" altLang="en-US" sz="1000">
                <a:latin typeface="+mn-ea"/>
              </a:rPr>
              <a:t>、采购文件</a:t>
            </a:r>
            <a:endParaRPr lang="zh-CN" altLang="en-US" sz="1000">
              <a:latin typeface="+mn-ea"/>
            </a:endParaRPr>
          </a:p>
          <a:p>
            <a:r>
              <a:rPr lang="zh-CN" altLang="en-US" sz="1000" b="1">
                <a:latin typeface="+mn-ea"/>
              </a:rPr>
              <a:t>主要内容：建立采购物资分类明细、</a:t>
            </a:r>
            <a:r>
              <a:rPr lang="zh-CN" altLang="en-US" sz="1000" b="1">
                <a:solidFill>
                  <a:srgbClr val="FF0000"/>
                </a:solidFill>
                <a:latin typeface="+mn-ea"/>
              </a:rPr>
              <a:t>主要原材料的研究资料（概述、质量标准、研究方法、厂家选择、研究结果、研究结论）</a:t>
            </a:r>
            <a:endParaRPr lang="zh-CN" altLang="en-US" sz="1000" b="1">
              <a:solidFill>
                <a:srgbClr val="FF0000"/>
              </a:solidFill>
              <a:latin typeface="+mn-ea"/>
            </a:endParaRPr>
          </a:p>
          <a:p>
            <a:endParaRPr lang="zh-CN" altLang="en-US" sz="1000">
              <a:latin typeface="+mn-ea"/>
            </a:endParaRPr>
          </a:p>
          <a:p>
            <a:r>
              <a:rPr lang="en-US" altLang="zh-CN" sz="1000">
                <a:latin typeface="+mn-ea"/>
              </a:rPr>
              <a:t>3</a:t>
            </a:r>
            <a:r>
              <a:rPr lang="zh-CN" altLang="en-US" sz="1000">
                <a:latin typeface="+mn-ea"/>
              </a:rPr>
              <a:t>、工艺文件</a:t>
            </a:r>
            <a:endParaRPr lang="zh-CN" altLang="en-US" sz="1000">
              <a:latin typeface="+mn-ea"/>
            </a:endParaRPr>
          </a:p>
          <a:p>
            <a:r>
              <a:rPr lang="zh-CN" altLang="en-US" sz="1000" b="1">
                <a:solidFill>
                  <a:srgbClr val="FF0000"/>
                </a:solidFill>
                <a:latin typeface="+mn-ea"/>
              </a:rPr>
              <a:t>主要内容：建立生产工艺规程，批生产记录文件</a:t>
            </a:r>
            <a:endParaRPr lang="zh-CN" altLang="en-US" sz="1000" b="1">
              <a:solidFill>
                <a:srgbClr val="FF0000"/>
              </a:solidFill>
              <a:latin typeface="+mn-ea"/>
            </a:endParaRPr>
          </a:p>
          <a:p>
            <a:endParaRPr lang="zh-CN" altLang="en-US" sz="1000">
              <a:latin typeface="+mn-ea"/>
            </a:endParaRPr>
          </a:p>
          <a:p>
            <a:r>
              <a:rPr lang="en-US" altLang="zh-CN" sz="1000">
                <a:latin typeface="+mn-ea"/>
              </a:rPr>
              <a:t>4</a:t>
            </a:r>
            <a:r>
              <a:rPr lang="zh-CN" altLang="en-US" sz="1000">
                <a:latin typeface="+mn-ea"/>
              </a:rPr>
              <a:t>、检验文件</a:t>
            </a:r>
            <a:endParaRPr lang="zh-CN" altLang="en-US" sz="1000">
              <a:latin typeface="+mn-ea"/>
            </a:endParaRPr>
          </a:p>
          <a:p>
            <a:r>
              <a:rPr lang="zh-CN" altLang="en-US" sz="1000" b="1">
                <a:solidFill>
                  <a:srgbClr val="FF0000"/>
                </a:solidFill>
                <a:latin typeface="+mn-ea"/>
              </a:rPr>
              <a:t>主要内容：建立原材料、半成品和成品检验文件（</a:t>
            </a:r>
            <a:r>
              <a:rPr lang="en-US" altLang="zh-CN" sz="1000" b="1">
                <a:solidFill>
                  <a:srgbClr val="FF0000"/>
                </a:solidFill>
                <a:latin typeface="+mn-ea"/>
              </a:rPr>
              <a:t>SOP\STP\SRP</a:t>
            </a:r>
            <a:r>
              <a:rPr lang="zh-CN" altLang="en-US" sz="1000" b="1">
                <a:solidFill>
                  <a:srgbClr val="FF0000"/>
                </a:solidFill>
                <a:latin typeface="+mn-ea"/>
              </a:rPr>
              <a:t>）</a:t>
            </a:r>
            <a:endParaRPr lang="zh-CN" altLang="en-US" sz="1000" b="1">
              <a:solidFill>
                <a:srgbClr val="FF0000"/>
              </a:solidFill>
              <a:latin typeface="+mn-ea"/>
            </a:endParaRPr>
          </a:p>
          <a:p>
            <a:endParaRPr lang="zh-CN" altLang="en-US" sz="1000">
              <a:latin typeface="+mn-ea"/>
            </a:endParaRPr>
          </a:p>
          <a:p>
            <a:r>
              <a:rPr lang="en-US" altLang="zh-CN" sz="1000">
                <a:latin typeface="+mn-ea"/>
              </a:rPr>
              <a:t>5</a:t>
            </a:r>
            <a:r>
              <a:rPr lang="zh-CN" altLang="en-US" sz="1000">
                <a:latin typeface="+mn-ea"/>
              </a:rPr>
              <a:t>、产品包装及标识</a:t>
            </a:r>
            <a:endParaRPr lang="zh-CN" altLang="en-US" sz="1000">
              <a:latin typeface="+mn-ea"/>
            </a:endParaRPr>
          </a:p>
          <a:p>
            <a:r>
              <a:rPr lang="zh-CN" altLang="en-US" sz="1000" b="1">
                <a:solidFill>
                  <a:srgbClr val="FF0000"/>
                </a:solidFill>
                <a:latin typeface="+mn-ea"/>
              </a:rPr>
              <a:t>主要内容：建立包装标识的质量标准和检验规程</a:t>
            </a:r>
            <a:endParaRPr lang="zh-CN" altLang="en-US" sz="1000" b="1">
              <a:solidFill>
                <a:srgbClr val="FF0000"/>
              </a:solidFill>
              <a:latin typeface="+mn-ea"/>
            </a:endParaRPr>
          </a:p>
          <a:p>
            <a:endParaRPr lang="zh-CN" altLang="en-US" sz="1000">
              <a:latin typeface="+mn-ea"/>
            </a:endParaRPr>
          </a:p>
          <a:p>
            <a:r>
              <a:rPr lang="en-US" altLang="zh-CN" sz="1000">
                <a:latin typeface="+mn-ea"/>
              </a:rPr>
              <a:t>6</a:t>
            </a:r>
            <a:r>
              <a:rPr lang="zh-CN" altLang="en-US" sz="1000">
                <a:latin typeface="+mn-ea"/>
              </a:rPr>
              <a:t>、使用说明书</a:t>
            </a:r>
            <a:endParaRPr lang="zh-CN" altLang="en-US" sz="1000">
              <a:latin typeface="+mn-ea"/>
            </a:endParaRPr>
          </a:p>
          <a:p>
            <a:r>
              <a:rPr lang="zh-CN" altLang="en-US" sz="1000">
                <a:latin typeface="+mn-ea"/>
              </a:rPr>
              <a:t>参考：《医疗器械说明书和标签管理规定》（国家食品药品监督管理总局令第6号）。</a:t>
            </a:r>
            <a:endParaRPr lang="zh-CN" altLang="en-US" sz="1000">
              <a:latin typeface="+mn-ea"/>
            </a:endParaRPr>
          </a:p>
          <a:p>
            <a:endParaRPr lang="zh-CN" altLang="en-US" sz="1000">
              <a:latin typeface="+mn-ea"/>
            </a:endParaRPr>
          </a:p>
          <a:p>
            <a:r>
              <a:rPr lang="en-US" altLang="zh-CN" sz="1000">
                <a:latin typeface="+mn-ea"/>
              </a:rPr>
              <a:t>7</a:t>
            </a:r>
            <a:r>
              <a:rPr lang="zh-CN" altLang="en-US" sz="1000">
                <a:latin typeface="+mn-ea"/>
              </a:rPr>
              <a:t>、建立设计输出清单（表）</a:t>
            </a:r>
            <a:endParaRPr lang="zh-CN" altLang="en-US" sz="1000">
              <a:latin typeface="+mn-ea"/>
            </a:endParaRPr>
          </a:p>
        </p:txBody>
      </p:sp>
      <p:sp>
        <p:nvSpPr>
          <p:cNvPr id="22" name="文本框 21"/>
          <p:cNvSpPr txBox="1"/>
          <p:nvPr/>
        </p:nvSpPr>
        <p:spPr>
          <a:xfrm>
            <a:off x="2882265" y="67310"/>
            <a:ext cx="2947035" cy="645160"/>
          </a:xfrm>
          <a:prstGeom prst="rect">
            <a:avLst/>
          </a:prstGeom>
          <a:noFill/>
        </p:spPr>
        <p:txBody>
          <a:bodyPr wrap="square" rtlCol="0">
            <a:spAutoFit/>
          </a:bodyPr>
          <a:p>
            <a:r>
              <a:rPr lang="zh-CN" altLang="en-US">
                <a:solidFill>
                  <a:srgbClr val="FF0000"/>
                </a:solidFill>
              </a:rPr>
              <a:t>同步构建基本的质量管理体系文件。</a:t>
            </a:r>
            <a:endParaRPr lang="zh-CN" altLang="en-US">
              <a:solidFill>
                <a:srgbClr val="FF0000"/>
              </a:solidFill>
            </a:endParaRPr>
          </a:p>
        </p:txBody>
      </p:sp>
      <p:sp>
        <p:nvSpPr>
          <p:cNvPr id="83" name=" 83"/>
          <p:cNvSpPr/>
          <p:nvPr/>
        </p:nvSpPr>
        <p:spPr>
          <a:xfrm>
            <a:off x="3027680" y="743585"/>
            <a:ext cx="600710" cy="601345"/>
          </a:xfrm>
          <a:custGeom>
            <a:avLst/>
            <a:gdLst>
              <a:gd name="connsiteX0" fmla="*/ 405946 w 461547"/>
              <a:gd name="connsiteY0" fmla="*/ 0 h 641672"/>
              <a:gd name="connsiteX1" fmla="*/ 461547 w 461547"/>
              <a:gd name="connsiteY1" fmla="*/ 346143 h 641672"/>
              <a:gd name="connsiteX2" fmla="*/ 459596 w 461547"/>
              <a:gd name="connsiteY2" fmla="*/ 345737 h 641672"/>
              <a:gd name="connsiteX3" fmla="*/ 382928 w 461547"/>
              <a:gd name="connsiteY3" fmla="*/ 242787 h 641672"/>
              <a:gd name="connsiteX4" fmla="*/ 381480 w 461547"/>
              <a:gd name="connsiteY4" fmla="*/ 247440 h 641672"/>
              <a:gd name="connsiteX5" fmla="*/ 0 w 461547"/>
              <a:gd name="connsiteY5" fmla="*/ 639491 h 641672"/>
              <a:gd name="connsiteX6" fmla="*/ 329858 w 461547"/>
              <a:gd name="connsiteY6" fmla="*/ 237025 h 641672"/>
              <a:gd name="connsiteX7" fmla="*/ 331034 w 461547"/>
              <a:gd name="connsiteY7" fmla="*/ 231233 h 641672"/>
              <a:gd name="connsiteX8" fmla="*/ 218681 w 461547"/>
              <a:gd name="connsiteY8" fmla="*/ 295540 h 641672"/>
              <a:gd name="connsiteX9" fmla="*/ 216730 w 461547"/>
              <a:gd name="connsiteY9" fmla="*/ 295133 h 641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1547" h="641672">
                <a:moveTo>
                  <a:pt x="405946" y="0"/>
                </a:moveTo>
                <a:lnTo>
                  <a:pt x="461547" y="346143"/>
                </a:lnTo>
                <a:lnTo>
                  <a:pt x="459596" y="345737"/>
                </a:lnTo>
                <a:lnTo>
                  <a:pt x="382928" y="242787"/>
                </a:lnTo>
                <a:lnTo>
                  <a:pt x="381480" y="247440"/>
                </a:lnTo>
                <a:cubicBezTo>
                  <a:pt x="258966" y="618095"/>
                  <a:pt x="24250" y="652446"/>
                  <a:pt x="0" y="639491"/>
                </a:cubicBezTo>
                <a:cubicBezTo>
                  <a:pt x="130520" y="649125"/>
                  <a:pt x="294836" y="390929"/>
                  <a:pt x="329858" y="237025"/>
                </a:cubicBezTo>
                <a:lnTo>
                  <a:pt x="331034" y="231233"/>
                </a:lnTo>
                <a:lnTo>
                  <a:pt x="218681" y="295540"/>
                </a:lnTo>
                <a:lnTo>
                  <a:pt x="216730" y="295133"/>
                </a:lnTo>
                <a:close/>
              </a:path>
            </a:pathLst>
          </a:custGeom>
          <a:ln>
            <a:solidFill>
              <a:srgbClr val="FF0000"/>
            </a:solidFill>
          </a:ln>
        </p:spPr>
        <p:style>
          <a:lnRef idx="2">
            <a:schemeClr val="accent1"/>
          </a:lnRef>
          <a:fillRef idx="1">
            <a:schemeClr val="lt1"/>
          </a:fillRef>
          <a:effectRef idx="0">
            <a:schemeClr val="accent1"/>
          </a:effectRef>
          <a:fontRef idx="minor">
            <a:schemeClr val="dk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矩形 4"/>
          <p:cNvSpPr/>
          <p:nvPr/>
        </p:nvSpPr>
        <p:spPr>
          <a:xfrm>
            <a:off x="1024890" y="513080"/>
            <a:ext cx="824230" cy="2305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200"/>
              <a:t>设计评审</a:t>
            </a:r>
            <a:endParaRPr lang="zh-CN" altLang="en-US" sz="1200"/>
          </a:p>
        </p:txBody>
      </p:sp>
      <p:sp>
        <p:nvSpPr>
          <p:cNvPr id="6" name="矩形 5"/>
          <p:cNvSpPr/>
          <p:nvPr/>
        </p:nvSpPr>
        <p:spPr>
          <a:xfrm>
            <a:off x="2929890" y="513080"/>
            <a:ext cx="814705" cy="2305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200"/>
              <a:t>设计验证</a:t>
            </a:r>
            <a:endParaRPr lang="zh-CN" altLang="en-US" sz="1200"/>
          </a:p>
        </p:txBody>
      </p:sp>
      <p:sp>
        <p:nvSpPr>
          <p:cNvPr id="7" name="矩形 6"/>
          <p:cNvSpPr/>
          <p:nvPr/>
        </p:nvSpPr>
        <p:spPr>
          <a:xfrm>
            <a:off x="4738370" y="513080"/>
            <a:ext cx="814705" cy="2305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200"/>
              <a:t>设计确认</a:t>
            </a:r>
            <a:endParaRPr lang="zh-CN" altLang="en-US" sz="1200"/>
          </a:p>
        </p:txBody>
      </p:sp>
      <p:sp>
        <p:nvSpPr>
          <p:cNvPr id="8" name="矩形 7"/>
          <p:cNvSpPr/>
          <p:nvPr/>
        </p:nvSpPr>
        <p:spPr>
          <a:xfrm>
            <a:off x="6593205" y="513080"/>
            <a:ext cx="814705" cy="2305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200"/>
              <a:t>设计更改</a:t>
            </a:r>
            <a:endParaRPr lang="zh-CN" altLang="en-US" sz="1200"/>
          </a:p>
        </p:txBody>
      </p:sp>
      <p:sp>
        <p:nvSpPr>
          <p:cNvPr id="141" name=" 141"/>
          <p:cNvSpPr/>
          <p:nvPr/>
        </p:nvSpPr>
        <p:spPr>
          <a:xfrm>
            <a:off x="2261235" y="590550"/>
            <a:ext cx="255270" cy="75565"/>
          </a:xfrm>
          <a:custGeom>
            <a:avLst/>
            <a:gdLst>
              <a:gd name="connsiteX0" fmla="*/ 4710315 w 7544313"/>
              <a:gd name="connsiteY0" fmla="*/ 0 h 5784389"/>
              <a:gd name="connsiteX1" fmla="*/ 5164538 w 7544313"/>
              <a:gd name="connsiteY1" fmla="*/ 188144 h 5784389"/>
              <a:gd name="connsiteX2" fmla="*/ 7343753 w 7544313"/>
              <a:gd name="connsiteY2" fmla="*/ 2367358 h 5784389"/>
              <a:gd name="connsiteX3" fmla="*/ 7428050 w 7544313"/>
              <a:gd name="connsiteY3" fmla="*/ 2469120 h 5784389"/>
              <a:gd name="connsiteX4" fmla="*/ 7438311 w 7544313"/>
              <a:gd name="connsiteY4" fmla="*/ 2487626 h 5784389"/>
              <a:gd name="connsiteX5" fmla="*/ 7479289 w 7544313"/>
              <a:gd name="connsiteY5" fmla="*/ 2563973 h 5784389"/>
              <a:gd name="connsiteX6" fmla="*/ 7544313 w 7544313"/>
              <a:gd name="connsiteY6" fmla="*/ 2891210 h 5784389"/>
              <a:gd name="connsiteX7" fmla="*/ 7479289 w 7544313"/>
              <a:gd name="connsiteY7" fmla="*/ 3218447 h 5784389"/>
              <a:gd name="connsiteX8" fmla="*/ 7454433 w 7544313"/>
              <a:gd name="connsiteY8" fmla="*/ 3276193 h 5784389"/>
              <a:gd name="connsiteX9" fmla="*/ 7421357 w 7544313"/>
              <a:gd name="connsiteY9" fmla="*/ 3318247 h 5784389"/>
              <a:gd name="connsiteX10" fmla="*/ 7325947 w 7544313"/>
              <a:gd name="connsiteY10" fmla="*/ 3417030 h 5784389"/>
              <a:gd name="connsiteX11" fmla="*/ 5146732 w 7544313"/>
              <a:gd name="connsiteY11" fmla="*/ 5596244 h 5784389"/>
              <a:gd name="connsiteX12" fmla="*/ 4238287 w 7544313"/>
              <a:gd name="connsiteY12" fmla="*/ 5596244 h 5784389"/>
              <a:gd name="connsiteX13" fmla="*/ 4238287 w 7544313"/>
              <a:gd name="connsiteY13" fmla="*/ 4687801 h 5784389"/>
              <a:gd name="connsiteX14" fmla="*/ 5378425 w 7544313"/>
              <a:gd name="connsiteY14" fmla="*/ 3547663 h 5784389"/>
              <a:gd name="connsiteX15" fmla="*/ 642367 w 7544313"/>
              <a:gd name="connsiteY15" fmla="*/ 3547663 h 5784389"/>
              <a:gd name="connsiteX16" fmla="*/ 0 w 7544313"/>
              <a:gd name="connsiteY16" fmla="*/ 2905296 h 5784389"/>
              <a:gd name="connsiteX17" fmla="*/ 642367 w 7544313"/>
              <a:gd name="connsiteY17" fmla="*/ 2262930 h 5784389"/>
              <a:gd name="connsiteX18" fmla="*/ 5422435 w 7544313"/>
              <a:gd name="connsiteY18" fmla="*/ 2262930 h 5784389"/>
              <a:gd name="connsiteX19" fmla="*/ 4256093 w 7544313"/>
              <a:gd name="connsiteY19" fmla="*/ 1096587 h 5784389"/>
              <a:gd name="connsiteX20" fmla="*/ 4256093 w 7544313"/>
              <a:gd name="connsiteY20" fmla="*/ 188144 h 5784389"/>
              <a:gd name="connsiteX21" fmla="*/ 4710315 w 7544313"/>
              <a:gd name="connsiteY21" fmla="*/ 0 h 57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544313" h="5784389">
                <a:moveTo>
                  <a:pt x="4710315" y="0"/>
                </a:moveTo>
                <a:cubicBezTo>
                  <a:pt x="4874713" y="0"/>
                  <a:pt x="5039107" y="62713"/>
                  <a:pt x="5164538" y="188144"/>
                </a:cubicBezTo>
                <a:lnTo>
                  <a:pt x="7343753" y="2367358"/>
                </a:lnTo>
                <a:cubicBezTo>
                  <a:pt x="7375110" y="2398716"/>
                  <a:pt x="7403341" y="2432905"/>
                  <a:pt x="7428050" y="2469120"/>
                </a:cubicBezTo>
                <a:lnTo>
                  <a:pt x="7438311" y="2487626"/>
                </a:lnTo>
                <a:lnTo>
                  <a:pt x="7479289" y="2563973"/>
                </a:lnTo>
                <a:cubicBezTo>
                  <a:pt x="7520342" y="2657385"/>
                  <a:pt x="7544313" y="2769994"/>
                  <a:pt x="7544313" y="2891210"/>
                </a:cubicBezTo>
                <a:cubicBezTo>
                  <a:pt x="7544313" y="3012426"/>
                  <a:pt x="7520342" y="3125035"/>
                  <a:pt x="7479289" y="3218447"/>
                </a:cubicBezTo>
                <a:lnTo>
                  <a:pt x="7454433" y="3276193"/>
                </a:lnTo>
                <a:lnTo>
                  <a:pt x="7421357" y="3318247"/>
                </a:lnTo>
                <a:cubicBezTo>
                  <a:pt x="7391886" y="3351882"/>
                  <a:pt x="7357304" y="3385674"/>
                  <a:pt x="7325947" y="3417030"/>
                </a:cubicBezTo>
                <a:lnTo>
                  <a:pt x="5146732" y="5596244"/>
                </a:lnTo>
                <a:cubicBezTo>
                  <a:pt x="4895873" y="5847104"/>
                  <a:pt x="4489147" y="5847104"/>
                  <a:pt x="4238287" y="5596244"/>
                </a:cubicBezTo>
                <a:cubicBezTo>
                  <a:pt x="3987430" y="5345384"/>
                  <a:pt x="3987430" y="4938661"/>
                  <a:pt x="4238287" y="4687801"/>
                </a:cubicBezTo>
                <a:lnTo>
                  <a:pt x="5378425" y="3547663"/>
                </a:lnTo>
                <a:lnTo>
                  <a:pt x="642367" y="3547663"/>
                </a:lnTo>
                <a:cubicBezTo>
                  <a:pt x="287598" y="3547663"/>
                  <a:pt x="0" y="3260065"/>
                  <a:pt x="0" y="2905296"/>
                </a:cubicBezTo>
                <a:cubicBezTo>
                  <a:pt x="0" y="2550527"/>
                  <a:pt x="287598" y="2262930"/>
                  <a:pt x="642367" y="2262930"/>
                </a:cubicBezTo>
                <a:lnTo>
                  <a:pt x="5422435" y="2262930"/>
                </a:lnTo>
                <a:lnTo>
                  <a:pt x="4256093" y="1096587"/>
                </a:lnTo>
                <a:cubicBezTo>
                  <a:pt x="4005235" y="845727"/>
                  <a:pt x="4005235" y="439004"/>
                  <a:pt x="4256093" y="188144"/>
                </a:cubicBezTo>
                <a:cubicBezTo>
                  <a:pt x="4381524" y="62713"/>
                  <a:pt x="4545918" y="0"/>
                  <a:pt x="471031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9" name=" 141"/>
          <p:cNvSpPr/>
          <p:nvPr/>
        </p:nvSpPr>
        <p:spPr>
          <a:xfrm>
            <a:off x="4200525" y="590550"/>
            <a:ext cx="255270" cy="75565"/>
          </a:xfrm>
          <a:custGeom>
            <a:avLst/>
            <a:gdLst>
              <a:gd name="connsiteX0" fmla="*/ 4710315 w 7544313"/>
              <a:gd name="connsiteY0" fmla="*/ 0 h 5784389"/>
              <a:gd name="connsiteX1" fmla="*/ 5164538 w 7544313"/>
              <a:gd name="connsiteY1" fmla="*/ 188144 h 5784389"/>
              <a:gd name="connsiteX2" fmla="*/ 7343753 w 7544313"/>
              <a:gd name="connsiteY2" fmla="*/ 2367358 h 5784389"/>
              <a:gd name="connsiteX3" fmla="*/ 7428050 w 7544313"/>
              <a:gd name="connsiteY3" fmla="*/ 2469120 h 5784389"/>
              <a:gd name="connsiteX4" fmla="*/ 7438311 w 7544313"/>
              <a:gd name="connsiteY4" fmla="*/ 2487626 h 5784389"/>
              <a:gd name="connsiteX5" fmla="*/ 7479289 w 7544313"/>
              <a:gd name="connsiteY5" fmla="*/ 2563973 h 5784389"/>
              <a:gd name="connsiteX6" fmla="*/ 7544313 w 7544313"/>
              <a:gd name="connsiteY6" fmla="*/ 2891210 h 5784389"/>
              <a:gd name="connsiteX7" fmla="*/ 7479289 w 7544313"/>
              <a:gd name="connsiteY7" fmla="*/ 3218447 h 5784389"/>
              <a:gd name="connsiteX8" fmla="*/ 7454433 w 7544313"/>
              <a:gd name="connsiteY8" fmla="*/ 3276193 h 5784389"/>
              <a:gd name="connsiteX9" fmla="*/ 7421357 w 7544313"/>
              <a:gd name="connsiteY9" fmla="*/ 3318247 h 5784389"/>
              <a:gd name="connsiteX10" fmla="*/ 7325947 w 7544313"/>
              <a:gd name="connsiteY10" fmla="*/ 3417030 h 5784389"/>
              <a:gd name="connsiteX11" fmla="*/ 5146732 w 7544313"/>
              <a:gd name="connsiteY11" fmla="*/ 5596244 h 5784389"/>
              <a:gd name="connsiteX12" fmla="*/ 4238287 w 7544313"/>
              <a:gd name="connsiteY12" fmla="*/ 5596244 h 5784389"/>
              <a:gd name="connsiteX13" fmla="*/ 4238287 w 7544313"/>
              <a:gd name="connsiteY13" fmla="*/ 4687801 h 5784389"/>
              <a:gd name="connsiteX14" fmla="*/ 5378425 w 7544313"/>
              <a:gd name="connsiteY14" fmla="*/ 3547663 h 5784389"/>
              <a:gd name="connsiteX15" fmla="*/ 642367 w 7544313"/>
              <a:gd name="connsiteY15" fmla="*/ 3547663 h 5784389"/>
              <a:gd name="connsiteX16" fmla="*/ 0 w 7544313"/>
              <a:gd name="connsiteY16" fmla="*/ 2905296 h 5784389"/>
              <a:gd name="connsiteX17" fmla="*/ 642367 w 7544313"/>
              <a:gd name="connsiteY17" fmla="*/ 2262930 h 5784389"/>
              <a:gd name="connsiteX18" fmla="*/ 5422435 w 7544313"/>
              <a:gd name="connsiteY18" fmla="*/ 2262930 h 5784389"/>
              <a:gd name="connsiteX19" fmla="*/ 4256093 w 7544313"/>
              <a:gd name="connsiteY19" fmla="*/ 1096587 h 5784389"/>
              <a:gd name="connsiteX20" fmla="*/ 4256093 w 7544313"/>
              <a:gd name="connsiteY20" fmla="*/ 188144 h 5784389"/>
              <a:gd name="connsiteX21" fmla="*/ 4710315 w 7544313"/>
              <a:gd name="connsiteY21" fmla="*/ 0 h 57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544313" h="5784389">
                <a:moveTo>
                  <a:pt x="4710315" y="0"/>
                </a:moveTo>
                <a:cubicBezTo>
                  <a:pt x="4874713" y="0"/>
                  <a:pt x="5039107" y="62713"/>
                  <a:pt x="5164538" y="188144"/>
                </a:cubicBezTo>
                <a:lnTo>
                  <a:pt x="7343753" y="2367358"/>
                </a:lnTo>
                <a:cubicBezTo>
                  <a:pt x="7375110" y="2398716"/>
                  <a:pt x="7403341" y="2432905"/>
                  <a:pt x="7428050" y="2469120"/>
                </a:cubicBezTo>
                <a:lnTo>
                  <a:pt x="7438311" y="2487626"/>
                </a:lnTo>
                <a:lnTo>
                  <a:pt x="7479289" y="2563973"/>
                </a:lnTo>
                <a:cubicBezTo>
                  <a:pt x="7520342" y="2657385"/>
                  <a:pt x="7544313" y="2769994"/>
                  <a:pt x="7544313" y="2891210"/>
                </a:cubicBezTo>
                <a:cubicBezTo>
                  <a:pt x="7544313" y="3012426"/>
                  <a:pt x="7520342" y="3125035"/>
                  <a:pt x="7479289" y="3218447"/>
                </a:cubicBezTo>
                <a:lnTo>
                  <a:pt x="7454433" y="3276193"/>
                </a:lnTo>
                <a:lnTo>
                  <a:pt x="7421357" y="3318247"/>
                </a:lnTo>
                <a:cubicBezTo>
                  <a:pt x="7391886" y="3351882"/>
                  <a:pt x="7357304" y="3385674"/>
                  <a:pt x="7325947" y="3417030"/>
                </a:cubicBezTo>
                <a:lnTo>
                  <a:pt x="5146732" y="5596244"/>
                </a:lnTo>
                <a:cubicBezTo>
                  <a:pt x="4895873" y="5847104"/>
                  <a:pt x="4489147" y="5847104"/>
                  <a:pt x="4238287" y="5596244"/>
                </a:cubicBezTo>
                <a:cubicBezTo>
                  <a:pt x="3987430" y="5345384"/>
                  <a:pt x="3987430" y="4938661"/>
                  <a:pt x="4238287" y="4687801"/>
                </a:cubicBezTo>
                <a:lnTo>
                  <a:pt x="5378425" y="3547663"/>
                </a:lnTo>
                <a:lnTo>
                  <a:pt x="642367" y="3547663"/>
                </a:lnTo>
                <a:cubicBezTo>
                  <a:pt x="287598" y="3547663"/>
                  <a:pt x="0" y="3260065"/>
                  <a:pt x="0" y="2905296"/>
                </a:cubicBezTo>
                <a:cubicBezTo>
                  <a:pt x="0" y="2550527"/>
                  <a:pt x="287598" y="2262930"/>
                  <a:pt x="642367" y="2262930"/>
                </a:cubicBezTo>
                <a:lnTo>
                  <a:pt x="5422435" y="2262930"/>
                </a:lnTo>
                <a:lnTo>
                  <a:pt x="4256093" y="1096587"/>
                </a:lnTo>
                <a:cubicBezTo>
                  <a:pt x="4005235" y="845727"/>
                  <a:pt x="4005235" y="439004"/>
                  <a:pt x="4256093" y="188144"/>
                </a:cubicBezTo>
                <a:cubicBezTo>
                  <a:pt x="4381524" y="62713"/>
                  <a:pt x="4545918" y="0"/>
                  <a:pt x="4710315" y="0"/>
                </a:cubicBezTo>
                <a:close/>
              </a:path>
            </a:pathLst>
          </a:custGeom>
          <a:gradFill>
            <a:gsLst>
              <a:gs pos="0">
                <a:srgbClr val="E30000"/>
              </a:gs>
              <a:gs pos="100000">
                <a:srgbClr val="76030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10" name=" 141"/>
          <p:cNvSpPr/>
          <p:nvPr/>
        </p:nvSpPr>
        <p:spPr>
          <a:xfrm>
            <a:off x="5949315" y="590550"/>
            <a:ext cx="255270" cy="75565"/>
          </a:xfrm>
          <a:custGeom>
            <a:avLst/>
            <a:gdLst>
              <a:gd name="connsiteX0" fmla="*/ 4710315 w 7544313"/>
              <a:gd name="connsiteY0" fmla="*/ 0 h 5784389"/>
              <a:gd name="connsiteX1" fmla="*/ 5164538 w 7544313"/>
              <a:gd name="connsiteY1" fmla="*/ 188144 h 5784389"/>
              <a:gd name="connsiteX2" fmla="*/ 7343753 w 7544313"/>
              <a:gd name="connsiteY2" fmla="*/ 2367358 h 5784389"/>
              <a:gd name="connsiteX3" fmla="*/ 7428050 w 7544313"/>
              <a:gd name="connsiteY3" fmla="*/ 2469120 h 5784389"/>
              <a:gd name="connsiteX4" fmla="*/ 7438311 w 7544313"/>
              <a:gd name="connsiteY4" fmla="*/ 2487626 h 5784389"/>
              <a:gd name="connsiteX5" fmla="*/ 7479289 w 7544313"/>
              <a:gd name="connsiteY5" fmla="*/ 2563973 h 5784389"/>
              <a:gd name="connsiteX6" fmla="*/ 7544313 w 7544313"/>
              <a:gd name="connsiteY6" fmla="*/ 2891210 h 5784389"/>
              <a:gd name="connsiteX7" fmla="*/ 7479289 w 7544313"/>
              <a:gd name="connsiteY7" fmla="*/ 3218447 h 5784389"/>
              <a:gd name="connsiteX8" fmla="*/ 7454433 w 7544313"/>
              <a:gd name="connsiteY8" fmla="*/ 3276193 h 5784389"/>
              <a:gd name="connsiteX9" fmla="*/ 7421357 w 7544313"/>
              <a:gd name="connsiteY9" fmla="*/ 3318247 h 5784389"/>
              <a:gd name="connsiteX10" fmla="*/ 7325947 w 7544313"/>
              <a:gd name="connsiteY10" fmla="*/ 3417030 h 5784389"/>
              <a:gd name="connsiteX11" fmla="*/ 5146732 w 7544313"/>
              <a:gd name="connsiteY11" fmla="*/ 5596244 h 5784389"/>
              <a:gd name="connsiteX12" fmla="*/ 4238287 w 7544313"/>
              <a:gd name="connsiteY12" fmla="*/ 5596244 h 5784389"/>
              <a:gd name="connsiteX13" fmla="*/ 4238287 w 7544313"/>
              <a:gd name="connsiteY13" fmla="*/ 4687801 h 5784389"/>
              <a:gd name="connsiteX14" fmla="*/ 5378425 w 7544313"/>
              <a:gd name="connsiteY14" fmla="*/ 3547663 h 5784389"/>
              <a:gd name="connsiteX15" fmla="*/ 642367 w 7544313"/>
              <a:gd name="connsiteY15" fmla="*/ 3547663 h 5784389"/>
              <a:gd name="connsiteX16" fmla="*/ 0 w 7544313"/>
              <a:gd name="connsiteY16" fmla="*/ 2905296 h 5784389"/>
              <a:gd name="connsiteX17" fmla="*/ 642367 w 7544313"/>
              <a:gd name="connsiteY17" fmla="*/ 2262930 h 5784389"/>
              <a:gd name="connsiteX18" fmla="*/ 5422435 w 7544313"/>
              <a:gd name="connsiteY18" fmla="*/ 2262930 h 5784389"/>
              <a:gd name="connsiteX19" fmla="*/ 4256093 w 7544313"/>
              <a:gd name="connsiteY19" fmla="*/ 1096587 h 5784389"/>
              <a:gd name="connsiteX20" fmla="*/ 4256093 w 7544313"/>
              <a:gd name="connsiteY20" fmla="*/ 188144 h 5784389"/>
              <a:gd name="connsiteX21" fmla="*/ 4710315 w 7544313"/>
              <a:gd name="connsiteY21" fmla="*/ 0 h 57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544313" h="5784389">
                <a:moveTo>
                  <a:pt x="4710315" y="0"/>
                </a:moveTo>
                <a:cubicBezTo>
                  <a:pt x="4874713" y="0"/>
                  <a:pt x="5039107" y="62713"/>
                  <a:pt x="5164538" y="188144"/>
                </a:cubicBezTo>
                <a:lnTo>
                  <a:pt x="7343753" y="2367358"/>
                </a:lnTo>
                <a:cubicBezTo>
                  <a:pt x="7375110" y="2398716"/>
                  <a:pt x="7403341" y="2432905"/>
                  <a:pt x="7428050" y="2469120"/>
                </a:cubicBezTo>
                <a:lnTo>
                  <a:pt x="7438311" y="2487626"/>
                </a:lnTo>
                <a:lnTo>
                  <a:pt x="7479289" y="2563973"/>
                </a:lnTo>
                <a:cubicBezTo>
                  <a:pt x="7520342" y="2657385"/>
                  <a:pt x="7544313" y="2769994"/>
                  <a:pt x="7544313" y="2891210"/>
                </a:cubicBezTo>
                <a:cubicBezTo>
                  <a:pt x="7544313" y="3012426"/>
                  <a:pt x="7520342" y="3125035"/>
                  <a:pt x="7479289" y="3218447"/>
                </a:cubicBezTo>
                <a:lnTo>
                  <a:pt x="7454433" y="3276193"/>
                </a:lnTo>
                <a:lnTo>
                  <a:pt x="7421357" y="3318247"/>
                </a:lnTo>
                <a:cubicBezTo>
                  <a:pt x="7391886" y="3351882"/>
                  <a:pt x="7357304" y="3385674"/>
                  <a:pt x="7325947" y="3417030"/>
                </a:cubicBezTo>
                <a:lnTo>
                  <a:pt x="5146732" y="5596244"/>
                </a:lnTo>
                <a:cubicBezTo>
                  <a:pt x="4895873" y="5847104"/>
                  <a:pt x="4489147" y="5847104"/>
                  <a:pt x="4238287" y="5596244"/>
                </a:cubicBezTo>
                <a:cubicBezTo>
                  <a:pt x="3987430" y="5345384"/>
                  <a:pt x="3987430" y="4938661"/>
                  <a:pt x="4238287" y="4687801"/>
                </a:cubicBezTo>
                <a:lnTo>
                  <a:pt x="5378425" y="3547663"/>
                </a:lnTo>
                <a:lnTo>
                  <a:pt x="642367" y="3547663"/>
                </a:lnTo>
                <a:cubicBezTo>
                  <a:pt x="287598" y="3547663"/>
                  <a:pt x="0" y="3260065"/>
                  <a:pt x="0" y="2905296"/>
                </a:cubicBezTo>
                <a:cubicBezTo>
                  <a:pt x="0" y="2550527"/>
                  <a:pt x="287598" y="2262930"/>
                  <a:pt x="642367" y="2262930"/>
                </a:cubicBezTo>
                <a:lnTo>
                  <a:pt x="5422435" y="2262930"/>
                </a:lnTo>
                <a:lnTo>
                  <a:pt x="4256093" y="1096587"/>
                </a:lnTo>
                <a:cubicBezTo>
                  <a:pt x="4005235" y="845727"/>
                  <a:pt x="4005235" y="439004"/>
                  <a:pt x="4256093" y="188144"/>
                </a:cubicBezTo>
                <a:cubicBezTo>
                  <a:pt x="4381524" y="62713"/>
                  <a:pt x="4545918" y="0"/>
                  <a:pt x="4710315"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cxnSp>
        <p:nvCxnSpPr>
          <p:cNvPr id="14" name="直接连接符 13"/>
          <p:cNvCxnSpPr/>
          <p:nvPr/>
        </p:nvCxnSpPr>
        <p:spPr>
          <a:xfrm>
            <a:off x="584200" y="904240"/>
            <a:ext cx="0" cy="284607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710565" y="1057910"/>
            <a:ext cx="1610995" cy="245110"/>
          </a:xfrm>
          <a:prstGeom prst="rect">
            <a:avLst/>
          </a:prstGeom>
          <a:noFill/>
        </p:spPr>
        <p:txBody>
          <a:bodyPr wrap="square" rtlCol="0">
            <a:spAutoFit/>
          </a:bodyPr>
          <a:p>
            <a:endParaRPr lang="zh-CN" altLang="en-US" sz="1000" b="1">
              <a:latin typeface="+mn-ea"/>
            </a:endParaRPr>
          </a:p>
        </p:txBody>
      </p:sp>
      <p:cxnSp>
        <p:nvCxnSpPr>
          <p:cNvPr id="16" name="直接连接符 15"/>
          <p:cNvCxnSpPr/>
          <p:nvPr/>
        </p:nvCxnSpPr>
        <p:spPr>
          <a:xfrm flipH="1">
            <a:off x="2439670" y="904240"/>
            <a:ext cx="635" cy="3621405"/>
          </a:xfrm>
          <a:prstGeom prst="line">
            <a:avLst/>
          </a:prstGeom>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2470785" y="1057910"/>
            <a:ext cx="1793240" cy="3076575"/>
          </a:xfrm>
          <a:prstGeom prst="rect">
            <a:avLst/>
          </a:prstGeom>
          <a:noFill/>
        </p:spPr>
        <p:txBody>
          <a:bodyPr wrap="square" rtlCol="0">
            <a:spAutoFit/>
          </a:bodyPr>
          <a:p>
            <a:r>
              <a:rPr lang="en-US" altLang="zh-CN" sz="1000">
                <a:solidFill>
                  <a:srgbClr val="0000FF"/>
                </a:solidFill>
                <a:latin typeface="+mn-ea"/>
              </a:rPr>
              <a:t>1</a:t>
            </a:r>
            <a:r>
              <a:rPr lang="zh-CN" altLang="en-US" sz="1000">
                <a:solidFill>
                  <a:srgbClr val="0000FF"/>
                </a:solidFill>
                <a:latin typeface="+mn-ea"/>
              </a:rPr>
              <a:t>、生产工艺验证</a:t>
            </a:r>
            <a:endParaRPr lang="zh-CN" altLang="en-US" sz="1000">
              <a:solidFill>
                <a:srgbClr val="0000FF"/>
              </a:solidFill>
              <a:latin typeface="+mn-ea"/>
            </a:endParaRPr>
          </a:p>
          <a:p>
            <a:endParaRPr lang="zh-CN" altLang="en-US" sz="1000" b="1">
              <a:solidFill>
                <a:srgbClr val="0000FF"/>
              </a:solidFill>
              <a:latin typeface="+mn-ea"/>
            </a:endParaRPr>
          </a:p>
          <a:p>
            <a:pPr>
              <a:lnSpc>
                <a:spcPct val="120000"/>
              </a:lnSpc>
            </a:pPr>
            <a:r>
              <a:rPr lang="zh-CN" altLang="en-US" sz="1000" b="1">
                <a:solidFill>
                  <a:srgbClr val="0000FF"/>
                </a:solidFill>
                <a:latin typeface="+mn-ea"/>
              </a:rPr>
              <a:t>主要内容：建立验证方案（验证方案的制定及审批、验证背景资料、验证目的、范围、验证工作组组成与职责、验证内容、验证结果的评定与结论、附件）和验证报告。</a:t>
            </a:r>
            <a:endParaRPr lang="zh-CN" altLang="en-US" sz="1000" b="1">
              <a:solidFill>
                <a:srgbClr val="0000FF"/>
              </a:solidFill>
              <a:latin typeface="+mn-ea"/>
            </a:endParaRPr>
          </a:p>
          <a:p>
            <a:endParaRPr lang="en-US" altLang="zh-CN" sz="1000">
              <a:solidFill>
                <a:srgbClr val="0000FF"/>
              </a:solidFill>
              <a:latin typeface="+mn-ea"/>
            </a:endParaRPr>
          </a:p>
          <a:p>
            <a:r>
              <a:rPr lang="en-US" altLang="zh-CN" sz="1000">
                <a:solidFill>
                  <a:srgbClr val="0000FF"/>
                </a:solidFill>
                <a:latin typeface="+mn-ea"/>
              </a:rPr>
              <a:t>2</a:t>
            </a:r>
            <a:r>
              <a:rPr lang="zh-CN" altLang="en-US" sz="1000">
                <a:solidFill>
                  <a:srgbClr val="0000FF"/>
                </a:solidFill>
                <a:latin typeface="+mn-ea"/>
              </a:rPr>
              <a:t>、生物学评价</a:t>
            </a:r>
            <a:endParaRPr lang="zh-CN" altLang="en-US" sz="1000">
              <a:solidFill>
                <a:srgbClr val="0000FF"/>
              </a:solidFill>
              <a:latin typeface="+mn-ea"/>
            </a:endParaRPr>
          </a:p>
          <a:p>
            <a:endParaRPr lang="zh-CN" altLang="en-US" sz="1000">
              <a:solidFill>
                <a:srgbClr val="0000FF"/>
              </a:solidFill>
              <a:latin typeface="+mn-ea"/>
            </a:endParaRPr>
          </a:p>
          <a:p>
            <a:r>
              <a:rPr lang="zh-CN" altLang="en-US" sz="1000" b="1">
                <a:solidFill>
                  <a:srgbClr val="0000FF"/>
                </a:solidFill>
                <a:latin typeface="+mn-ea"/>
              </a:rPr>
              <a:t>参考：</a:t>
            </a:r>
            <a:r>
              <a:rPr lang="en-US" altLang="zh-CN" sz="1000" b="1">
                <a:solidFill>
                  <a:srgbClr val="0000FF"/>
                </a:solidFill>
                <a:latin typeface="+mn-ea"/>
              </a:rPr>
              <a:t>GB/T 16886.1-2011/ISO 10993-1</a:t>
            </a:r>
            <a:r>
              <a:rPr lang="zh-CN" altLang="en-US" sz="1000" b="1">
                <a:solidFill>
                  <a:srgbClr val="0000FF"/>
                </a:solidFill>
                <a:latin typeface="+mn-ea"/>
              </a:rPr>
              <a:t>：</a:t>
            </a:r>
            <a:r>
              <a:rPr lang="en-US" altLang="zh-CN" sz="1000" b="1">
                <a:solidFill>
                  <a:srgbClr val="0000FF"/>
                </a:solidFill>
                <a:latin typeface="+mn-ea"/>
              </a:rPr>
              <a:t>2009</a:t>
            </a:r>
            <a:r>
              <a:rPr lang="zh-CN" altLang="en-US" sz="1000" b="1">
                <a:solidFill>
                  <a:srgbClr val="0000FF"/>
                </a:solidFill>
                <a:latin typeface="+mn-ea"/>
              </a:rPr>
              <a:t>《医疗器械生物学评价  第一部分：评价与试验》</a:t>
            </a:r>
            <a:endParaRPr lang="zh-CN" altLang="en-US" sz="1000" b="1">
              <a:solidFill>
                <a:srgbClr val="0000FF"/>
              </a:solidFill>
              <a:latin typeface="+mn-ea"/>
            </a:endParaRPr>
          </a:p>
          <a:p>
            <a:endParaRPr lang="zh-CN" altLang="en-US" sz="1000">
              <a:solidFill>
                <a:srgbClr val="0000FF"/>
              </a:solidFill>
              <a:latin typeface="+mn-ea"/>
            </a:endParaRPr>
          </a:p>
          <a:p>
            <a:endParaRPr lang="zh-CN" altLang="en-US" sz="1000" b="1">
              <a:solidFill>
                <a:srgbClr val="0000FF"/>
              </a:solidFill>
              <a:latin typeface="+mn-ea"/>
            </a:endParaRPr>
          </a:p>
        </p:txBody>
      </p:sp>
      <p:sp>
        <p:nvSpPr>
          <p:cNvPr id="19" name="文本框 18"/>
          <p:cNvSpPr txBox="1"/>
          <p:nvPr/>
        </p:nvSpPr>
        <p:spPr>
          <a:xfrm>
            <a:off x="4413885" y="1037590"/>
            <a:ext cx="1608455" cy="460375"/>
          </a:xfrm>
          <a:prstGeom prst="rect">
            <a:avLst/>
          </a:prstGeom>
          <a:noFill/>
        </p:spPr>
        <p:txBody>
          <a:bodyPr wrap="square" rtlCol="0">
            <a:spAutoFit/>
          </a:bodyPr>
          <a:p>
            <a:pPr>
              <a:lnSpc>
                <a:spcPct val="120000"/>
              </a:lnSpc>
            </a:pPr>
            <a:r>
              <a:rPr lang="en-US" altLang="zh-CN" sz="1000">
                <a:solidFill>
                  <a:schemeClr val="tx1"/>
                </a:solidFill>
                <a:latin typeface="+mn-ea"/>
              </a:rPr>
              <a:t>1</a:t>
            </a:r>
            <a:r>
              <a:rPr lang="zh-CN" altLang="en-US" sz="1000">
                <a:solidFill>
                  <a:schemeClr val="tx1"/>
                </a:solidFill>
                <a:latin typeface="+mn-ea"/>
              </a:rPr>
              <a:t>、注册检验</a:t>
            </a:r>
            <a:endParaRPr lang="zh-CN" altLang="en-US" sz="1000">
              <a:solidFill>
                <a:schemeClr val="tx1"/>
              </a:solidFill>
              <a:latin typeface="+mn-ea"/>
            </a:endParaRPr>
          </a:p>
          <a:p>
            <a:pPr>
              <a:lnSpc>
                <a:spcPct val="120000"/>
              </a:lnSpc>
            </a:pPr>
            <a:r>
              <a:rPr lang="en-US" altLang="zh-CN" sz="1000">
                <a:solidFill>
                  <a:schemeClr val="tx1"/>
                </a:solidFill>
                <a:latin typeface="+mn-ea"/>
              </a:rPr>
              <a:t>2</a:t>
            </a:r>
            <a:r>
              <a:rPr lang="zh-CN" altLang="en-US" sz="1000">
                <a:solidFill>
                  <a:schemeClr val="tx1"/>
                </a:solidFill>
                <a:latin typeface="+mn-ea"/>
              </a:rPr>
              <a:t>、临床试验</a:t>
            </a:r>
            <a:endParaRPr lang="zh-CN" altLang="en-US" sz="1000">
              <a:solidFill>
                <a:schemeClr val="tx1"/>
              </a:solidFill>
              <a:latin typeface="+mn-ea"/>
            </a:endParaRPr>
          </a:p>
        </p:txBody>
      </p:sp>
      <p:sp>
        <p:nvSpPr>
          <p:cNvPr id="11" name="文本框 10"/>
          <p:cNvSpPr txBox="1"/>
          <p:nvPr/>
        </p:nvSpPr>
        <p:spPr>
          <a:xfrm>
            <a:off x="647065" y="1057910"/>
            <a:ext cx="1675130" cy="1076325"/>
          </a:xfrm>
          <a:prstGeom prst="rect">
            <a:avLst/>
          </a:prstGeom>
          <a:noFill/>
        </p:spPr>
        <p:txBody>
          <a:bodyPr wrap="square" rtlCol="0">
            <a:spAutoFit/>
          </a:bodyPr>
          <a:p>
            <a:r>
              <a:rPr lang="en-US" altLang="zh-CN" sz="1000">
                <a:solidFill>
                  <a:srgbClr val="0000FF"/>
                </a:solidFill>
                <a:latin typeface="+mn-ea"/>
              </a:rPr>
              <a:t>1</a:t>
            </a:r>
            <a:r>
              <a:rPr lang="zh-CN" altLang="en-US" sz="1000">
                <a:solidFill>
                  <a:srgbClr val="0000FF"/>
                </a:solidFill>
                <a:latin typeface="+mn-ea"/>
              </a:rPr>
              <a:t>、设计开发输出评审报告</a:t>
            </a:r>
            <a:endParaRPr lang="zh-CN" altLang="en-US" sz="1000">
              <a:solidFill>
                <a:srgbClr val="0000FF"/>
              </a:solidFill>
              <a:latin typeface="+mn-ea"/>
            </a:endParaRPr>
          </a:p>
          <a:p>
            <a:endParaRPr lang="zh-CN" altLang="en-US" sz="1000" b="1">
              <a:solidFill>
                <a:srgbClr val="0000FF"/>
              </a:solidFill>
              <a:latin typeface="+mn-ea"/>
            </a:endParaRPr>
          </a:p>
          <a:p>
            <a:pPr>
              <a:lnSpc>
                <a:spcPct val="110000"/>
              </a:lnSpc>
            </a:pPr>
            <a:r>
              <a:rPr lang="zh-CN" altLang="en-US" sz="1000" b="1">
                <a:solidFill>
                  <a:srgbClr val="0000FF"/>
                </a:solidFill>
                <a:latin typeface="+mn-ea"/>
              </a:rPr>
              <a:t>主要内容：</a:t>
            </a:r>
            <a:r>
              <a:rPr lang="zh-CN" altLang="en-US" sz="1000" b="1">
                <a:solidFill>
                  <a:srgbClr val="0000FF"/>
                </a:solidFill>
                <a:latin typeface="+mn-ea"/>
                <a:sym typeface="+mn-ea"/>
              </a:rPr>
              <a:t>项目名称、起止日期、评审内容、存在问题及改进建议、评审结论、评审人员会签</a:t>
            </a:r>
            <a:endParaRPr lang="zh-CN" altLang="en-US" sz="1000" b="1">
              <a:solidFill>
                <a:srgbClr val="0000FF"/>
              </a:solidFill>
              <a:latin typeface="+mn-ea"/>
              <a:sym typeface="+mn-ea"/>
            </a:endParaRPr>
          </a:p>
        </p:txBody>
      </p:sp>
      <p:cxnSp>
        <p:nvCxnSpPr>
          <p:cNvPr id="12" name="直接连接符 11"/>
          <p:cNvCxnSpPr/>
          <p:nvPr/>
        </p:nvCxnSpPr>
        <p:spPr>
          <a:xfrm>
            <a:off x="4326890" y="904240"/>
            <a:ext cx="3175" cy="359029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6076950" y="904240"/>
            <a:ext cx="0" cy="2846070"/>
          </a:xfrm>
          <a:prstGeom prst="line">
            <a:avLst/>
          </a:prstGeom>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6204585" y="1037590"/>
            <a:ext cx="1608455" cy="1568450"/>
          </a:xfrm>
          <a:prstGeom prst="rect">
            <a:avLst/>
          </a:prstGeom>
          <a:noFill/>
        </p:spPr>
        <p:txBody>
          <a:bodyPr wrap="square" rtlCol="0">
            <a:spAutoFit/>
          </a:bodyPr>
          <a:p>
            <a:pPr>
              <a:lnSpc>
                <a:spcPct val="120000"/>
              </a:lnSpc>
            </a:pPr>
            <a:r>
              <a:rPr lang="en-US" altLang="zh-CN" sz="1000">
                <a:solidFill>
                  <a:schemeClr val="tx1"/>
                </a:solidFill>
                <a:latin typeface="+mn-ea"/>
              </a:rPr>
              <a:t>1</a:t>
            </a:r>
            <a:r>
              <a:rPr lang="zh-CN" altLang="en-US" sz="1000">
                <a:solidFill>
                  <a:schemeClr val="tx1"/>
                </a:solidFill>
                <a:latin typeface="+mn-ea"/>
              </a:rPr>
              <a:t>、设计更改申请单（表）</a:t>
            </a:r>
            <a:endParaRPr lang="zh-CN" altLang="en-US" sz="1000">
              <a:solidFill>
                <a:schemeClr val="tx1"/>
              </a:solidFill>
              <a:latin typeface="+mn-ea"/>
            </a:endParaRPr>
          </a:p>
          <a:p>
            <a:pPr>
              <a:lnSpc>
                <a:spcPct val="120000"/>
              </a:lnSpc>
            </a:pPr>
            <a:endParaRPr lang="zh-CN" altLang="en-US" sz="1000">
              <a:solidFill>
                <a:schemeClr val="tx1"/>
              </a:solidFill>
              <a:latin typeface="+mn-ea"/>
            </a:endParaRPr>
          </a:p>
          <a:p>
            <a:pPr>
              <a:lnSpc>
                <a:spcPct val="120000"/>
              </a:lnSpc>
            </a:pPr>
            <a:r>
              <a:rPr lang="zh-CN" altLang="en-US" sz="1000">
                <a:solidFill>
                  <a:schemeClr val="tx1"/>
                </a:solidFill>
                <a:latin typeface="+mn-ea"/>
              </a:rPr>
              <a:t>主要内容：项目名称、申请部门、申请人、申请原因、申请更改内容、可行性分析、受理部门意见、审批</a:t>
            </a:r>
            <a:endParaRPr lang="zh-CN" altLang="en-US" sz="1000">
              <a:solidFill>
                <a:schemeClr val="tx1"/>
              </a:solidFill>
              <a:latin typeface="+mn-ea"/>
            </a:endParaRPr>
          </a:p>
          <a:p>
            <a:pPr>
              <a:lnSpc>
                <a:spcPct val="120000"/>
              </a:lnSpc>
            </a:pPr>
            <a:endParaRPr lang="zh-CN" altLang="en-US" sz="1000">
              <a:solidFill>
                <a:srgbClr val="FF0000"/>
              </a:solidFill>
              <a:latin typeface="+mn-e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custDataLst>
              <p:tags r:id="rId1"/>
            </p:custDataLst>
          </p:nvPr>
        </p:nvSpPr>
        <p:spPr/>
        <p:txBody>
          <a:bodyPr/>
          <a:lstStyle/>
          <a:p>
            <a:r>
              <a:rPr lang="en-US" altLang="zh-CN" smtClean="0"/>
              <a:t>THANKS</a:t>
            </a:r>
            <a:endParaRPr lang="en-US" altLang="zh-CN" smtClean="0"/>
          </a:p>
        </p:txBody>
      </p:sp>
    </p:spTree>
    <p:custDataLst>
      <p:tags r:id="rId2"/>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28650" y="899160"/>
            <a:ext cx="7886700" cy="5387340"/>
          </a:xfrm>
        </p:spPr>
        <p:txBody>
          <a:bodyPr>
            <a:normAutofit fontScale="90000"/>
          </a:bodyPr>
          <a:p>
            <a:pPr marL="0" indent="0">
              <a:lnSpc>
                <a:spcPct val="150000"/>
              </a:lnSpc>
              <a:buNone/>
            </a:pPr>
            <a:r>
              <a:rPr lang="zh-CN" altLang="en-US" sz="1800">
                <a:sym typeface="+mn-ea"/>
              </a:rPr>
              <a:t>第三十条　</a:t>
            </a:r>
            <a:r>
              <a:rPr lang="zh-CN" altLang="en-US" sz="1800">
                <a:solidFill>
                  <a:schemeClr val="tx1"/>
                </a:solidFill>
                <a:sym typeface="+mn-ea"/>
              </a:rPr>
              <a:t>设计和开发</a:t>
            </a:r>
            <a:r>
              <a:rPr lang="zh-CN" altLang="en-US" sz="1800">
                <a:solidFill>
                  <a:srgbClr val="FF0000"/>
                </a:solidFill>
                <a:sym typeface="+mn-ea"/>
              </a:rPr>
              <a:t>输入</a:t>
            </a:r>
            <a:r>
              <a:rPr lang="zh-CN" altLang="en-US" sz="1800">
                <a:sym typeface="+mn-ea"/>
              </a:rPr>
              <a:t>应当包括预期用途规定的功能、性能和安全要求、法规要求、风险管理控制措施和其他要求。对设计和开发输入应当进行评审并得到批准，保持相关记录。</a:t>
            </a:r>
            <a:endParaRPr lang="zh-CN" altLang="en-US" sz="1800">
              <a:solidFill>
                <a:srgbClr val="0000FF"/>
              </a:solidFill>
            </a:endParaRPr>
          </a:p>
          <a:p>
            <a:pPr marL="0" indent="0">
              <a:lnSpc>
                <a:spcPct val="150000"/>
              </a:lnSpc>
              <a:spcBef>
                <a:spcPts val="0"/>
              </a:spcBef>
              <a:spcAft>
                <a:spcPts val="0"/>
              </a:spcAft>
              <a:buNone/>
            </a:pPr>
            <a:r>
              <a:rPr lang="zh-CN" altLang="en-US" sz="1800">
                <a:solidFill>
                  <a:srgbClr val="0000FF"/>
                </a:solidFill>
              </a:rPr>
              <a:t>理解要点：</a:t>
            </a:r>
            <a:endParaRPr lang="zh-CN" altLang="en-US" sz="1800">
              <a:solidFill>
                <a:srgbClr val="0000FF"/>
              </a:solidFill>
            </a:endParaRPr>
          </a:p>
          <a:p>
            <a:pPr marL="0" indent="0">
              <a:lnSpc>
                <a:spcPct val="150000"/>
              </a:lnSpc>
              <a:spcBef>
                <a:spcPts val="0"/>
              </a:spcBef>
              <a:spcAft>
                <a:spcPts val="0"/>
              </a:spcAft>
              <a:buNone/>
            </a:pPr>
            <a:r>
              <a:rPr lang="zh-CN" altLang="en-US" sz="1800">
                <a:solidFill>
                  <a:srgbClr val="0000FF"/>
                </a:solidFill>
              </a:rPr>
              <a:t>设计输入材料</a:t>
            </a:r>
            <a:r>
              <a:rPr lang="zh-CN" altLang="en-US" sz="1800">
                <a:solidFill>
                  <a:srgbClr val="FF0000"/>
                </a:solidFill>
              </a:rPr>
              <a:t>：</a:t>
            </a:r>
            <a:r>
              <a:rPr lang="en-US" altLang="zh-CN" sz="1800">
                <a:solidFill>
                  <a:srgbClr val="0000FF"/>
                </a:solidFill>
              </a:rPr>
              <a:t>1</a:t>
            </a:r>
            <a:r>
              <a:rPr lang="zh-CN" altLang="en-US" sz="1800">
                <a:solidFill>
                  <a:srgbClr val="0000FF"/>
                </a:solidFill>
              </a:rPr>
              <a:t>设计任务书、</a:t>
            </a:r>
            <a:r>
              <a:rPr lang="en-US" altLang="zh-CN" sz="1800">
                <a:solidFill>
                  <a:srgbClr val="0000FF"/>
                </a:solidFill>
              </a:rPr>
              <a:t>2</a:t>
            </a:r>
            <a:r>
              <a:rPr lang="zh-CN" altLang="en-US" sz="1800">
                <a:solidFill>
                  <a:srgbClr val="0000FF"/>
                </a:solidFill>
              </a:rPr>
              <a:t>参考文献、</a:t>
            </a:r>
            <a:r>
              <a:rPr lang="en-US" altLang="zh-CN" sz="1800">
                <a:solidFill>
                  <a:srgbClr val="0000FF"/>
                </a:solidFill>
              </a:rPr>
              <a:t>3</a:t>
            </a:r>
            <a:r>
              <a:rPr lang="zh-CN" altLang="en-US" sz="1800">
                <a:solidFill>
                  <a:srgbClr val="0000FF"/>
                </a:solidFill>
              </a:rPr>
              <a:t>法规标准、</a:t>
            </a:r>
            <a:r>
              <a:rPr lang="en-US" altLang="zh-CN" sz="1800">
                <a:solidFill>
                  <a:srgbClr val="0000FF"/>
                </a:solidFill>
              </a:rPr>
              <a:t>4</a:t>
            </a:r>
            <a:r>
              <a:rPr lang="zh-CN" altLang="en-US" sz="1800">
                <a:solidFill>
                  <a:srgbClr val="0000FF"/>
                </a:solidFill>
              </a:rPr>
              <a:t>安全风险分析报告、</a:t>
            </a:r>
            <a:r>
              <a:rPr lang="en-US" altLang="zh-CN" sz="1800">
                <a:solidFill>
                  <a:srgbClr val="0000FF"/>
                </a:solidFill>
              </a:rPr>
              <a:t>5</a:t>
            </a:r>
            <a:r>
              <a:rPr lang="zh-CN" altLang="en-US" sz="1800">
                <a:solidFill>
                  <a:srgbClr val="0000FF"/>
                </a:solidFill>
              </a:rPr>
              <a:t>设计开发输入评审报告、</a:t>
            </a:r>
            <a:r>
              <a:rPr lang="en-US" altLang="zh-CN" sz="1800">
                <a:solidFill>
                  <a:srgbClr val="0000FF"/>
                </a:solidFill>
              </a:rPr>
              <a:t>6</a:t>
            </a:r>
            <a:r>
              <a:rPr lang="zh-CN" altLang="en-US" sz="1800">
                <a:solidFill>
                  <a:srgbClr val="0000FF"/>
                </a:solidFill>
              </a:rPr>
              <a:t>设计开发输入清单。</a:t>
            </a:r>
            <a:endParaRPr lang="zh-CN" altLang="en-US" sz="1800">
              <a:solidFill>
                <a:srgbClr val="0000FF"/>
              </a:solidFill>
            </a:endParaRPr>
          </a:p>
          <a:p>
            <a:pPr marL="0" indent="0">
              <a:lnSpc>
                <a:spcPct val="150000"/>
              </a:lnSpc>
              <a:spcBef>
                <a:spcPts val="0"/>
              </a:spcBef>
              <a:spcAft>
                <a:spcPts val="0"/>
              </a:spcAft>
              <a:buNone/>
            </a:pPr>
            <a:r>
              <a:rPr lang="zh-CN" altLang="en-US" sz="1800">
                <a:solidFill>
                  <a:srgbClr val="0000FF"/>
                </a:solidFill>
              </a:rPr>
              <a:t>设计输入应进行评审、批准，确保输入是充分且适宜的，保持记录。</a:t>
            </a:r>
            <a:endParaRPr lang="zh-CN" altLang="en-US" sz="1800"/>
          </a:p>
          <a:p>
            <a:pPr marL="0" indent="0">
              <a:lnSpc>
                <a:spcPct val="150000"/>
              </a:lnSpc>
              <a:buNone/>
            </a:pPr>
            <a:r>
              <a:rPr lang="zh-CN" altLang="en-US" sz="1800">
                <a:sym typeface="+mn-ea"/>
              </a:rPr>
              <a:t>第三十一条　</a:t>
            </a:r>
            <a:r>
              <a:rPr lang="zh-CN" altLang="en-US" sz="1800">
                <a:solidFill>
                  <a:schemeClr val="tx1"/>
                </a:solidFill>
                <a:sym typeface="+mn-ea"/>
              </a:rPr>
              <a:t>设计和开发</a:t>
            </a:r>
            <a:r>
              <a:rPr lang="zh-CN" altLang="en-US" sz="1800">
                <a:solidFill>
                  <a:srgbClr val="FF0000"/>
                </a:solidFill>
                <a:sym typeface="+mn-ea"/>
              </a:rPr>
              <a:t>输出</a:t>
            </a:r>
            <a:r>
              <a:rPr lang="zh-CN" altLang="en-US" sz="1800">
                <a:sym typeface="+mn-ea"/>
              </a:rPr>
              <a:t>应当满足输入要求，包括采购、生产和服务所需的相关信息、产品技术要求等。设计和开发输出应当得到批准，保持相关记录。</a:t>
            </a:r>
            <a:endParaRPr lang="zh-CN" altLang="en-US" sz="1800">
              <a:sym typeface="+mn-ea"/>
            </a:endParaRPr>
          </a:p>
          <a:p>
            <a:pPr marL="0" indent="0">
              <a:lnSpc>
                <a:spcPct val="150000"/>
              </a:lnSpc>
              <a:buNone/>
            </a:pPr>
            <a:r>
              <a:rPr lang="zh-CN" altLang="en-US" sz="1800">
                <a:solidFill>
                  <a:srgbClr val="0000FF"/>
                </a:solidFill>
                <a:sym typeface="+mn-ea"/>
              </a:rPr>
              <a:t>理解要点：</a:t>
            </a:r>
            <a:endParaRPr lang="zh-CN" altLang="en-US" sz="1800">
              <a:solidFill>
                <a:srgbClr val="0000FF"/>
              </a:solidFill>
              <a:sym typeface="+mn-ea"/>
            </a:endParaRPr>
          </a:p>
          <a:p>
            <a:pPr marL="0" indent="0">
              <a:lnSpc>
                <a:spcPct val="150000"/>
              </a:lnSpc>
              <a:spcBef>
                <a:spcPts val="0"/>
              </a:spcBef>
              <a:spcAft>
                <a:spcPts val="0"/>
              </a:spcAft>
              <a:buNone/>
            </a:pPr>
            <a:r>
              <a:rPr lang="zh-CN" altLang="en-US" sz="1800">
                <a:solidFill>
                  <a:srgbClr val="0000FF"/>
                </a:solidFill>
                <a:sym typeface="+mn-ea"/>
              </a:rPr>
              <a:t>设计输出材料</a:t>
            </a:r>
            <a:r>
              <a:rPr lang="zh-CN" altLang="en-US" sz="1800">
                <a:solidFill>
                  <a:srgbClr val="FF0000"/>
                </a:solidFill>
                <a:sym typeface="+mn-ea"/>
              </a:rPr>
              <a:t>：</a:t>
            </a:r>
            <a:r>
              <a:rPr lang="en-US" altLang="zh-CN" sz="1800">
                <a:solidFill>
                  <a:srgbClr val="0000FF"/>
                </a:solidFill>
                <a:sym typeface="+mn-ea"/>
              </a:rPr>
              <a:t>1</a:t>
            </a:r>
            <a:r>
              <a:rPr lang="zh-CN" altLang="en-US" sz="1800">
                <a:solidFill>
                  <a:srgbClr val="0000FF"/>
                </a:solidFill>
                <a:sym typeface="+mn-ea"/>
              </a:rPr>
              <a:t>最终产品（样品）、</a:t>
            </a:r>
            <a:r>
              <a:rPr lang="en-US" altLang="zh-CN" sz="1800">
                <a:solidFill>
                  <a:srgbClr val="0000FF"/>
                </a:solidFill>
                <a:sym typeface="+mn-ea"/>
              </a:rPr>
              <a:t>2</a:t>
            </a:r>
            <a:r>
              <a:rPr lang="zh-CN" altLang="en-US" sz="1800">
                <a:solidFill>
                  <a:srgbClr val="0000FF"/>
                </a:solidFill>
                <a:sym typeface="+mn-ea"/>
              </a:rPr>
              <a:t>产品技术要求、</a:t>
            </a:r>
            <a:r>
              <a:rPr lang="en-US" altLang="zh-CN" sz="1800">
                <a:solidFill>
                  <a:srgbClr val="0000FF"/>
                </a:solidFill>
                <a:sym typeface="+mn-ea"/>
              </a:rPr>
              <a:t>3</a:t>
            </a:r>
            <a:r>
              <a:rPr lang="zh-CN" altLang="en-US" sz="1800">
                <a:solidFill>
                  <a:srgbClr val="0000FF"/>
                </a:solidFill>
                <a:sym typeface="+mn-ea"/>
              </a:rPr>
              <a:t>采购文件（含：原材料技术资料，供应商的质量体系等）、</a:t>
            </a:r>
            <a:r>
              <a:rPr lang="en-US" altLang="zh-CN" sz="1800">
                <a:solidFill>
                  <a:srgbClr val="0000FF"/>
                </a:solidFill>
                <a:sym typeface="+mn-ea"/>
              </a:rPr>
              <a:t>4</a:t>
            </a:r>
            <a:r>
              <a:rPr lang="zh-CN" altLang="en-US" sz="1800">
                <a:solidFill>
                  <a:srgbClr val="0000FF"/>
                </a:solidFill>
                <a:sym typeface="+mn-ea"/>
              </a:rPr>
              <a:t>工艺文件、</a:t>
            </a:r>
            <a:r>
              <a:rPr lang="en-US" altLang="zh-CN" sz="1800">
                <a:solidFill>
                  <a:srgbClr val="0000FF"/>
                </a:solidFill>
                <a:sym typeface="+mn-ea"/>
              </a:rPr>
              <a:t>5</a:t>
            </a:r>
            <a:r>
              <a:rPr lang="zh-CN" altLang="en-US" sz="1800">
                <a:solidFill>
                  <a:srgbClr val="0000FF"/>
                </a:solidFill>
                <a:sym typeface="+mn-ea"/>
              </a:rPr>
              <a:t>检验文件、</a:t>
            </a:r>
            <a:r>
              <a:rPr lang="en-US" altLang="zh-CN" sz="1800">
                <a:solidFill>
                  <a:srgbClr val="0000FF"/>
                </a:solidFill>
                <a:sym typeface="+mn-ea"/>
              </a:rPr>
              <a:t>6</a:t>
            </a:r>
            <a:r>
              <a:rPr lang="zh-CN" altLang="en-US" sz="1800">
                <a:solidFill>
                  <a:srgbClr val="0000FF"/>
                </a:solidFill>
                <a:sym typeface="+mn-ea"/>
              </a:rPr>
              <a:t>产品包装及标识、</a:t>
            </a:r>
            <a:r>
              <a:rPr lang="en-US" altLang="zh-CN" sz="1800">
                <a:solidFill>
                  <a:srgbClr val="0000FF"/>
                </a:solidFill>
                <a:sym typeface="+mn-ea"/>
              </a:rPr>
              <a:t>7</a:t>
            </a:r>
            <a:r>
              <a:rPr lang="zh-CN" altLang="en-US" sz="1800">
                <a:solidFill>
                  <a:srgbClr val="0000FF"/>
                </a:solidFill>
                <a:sym typeface="+mn-ea"/>
              </a:rPr>
              <a:t>产品说明书、</a:t>
            </a:r>
            <a:r>
              <a:rPr lang="en-US" altLang="zh-CN" sz="1800">
                <a:solidFill>
                  <a:srgbClr val="0000FF"/>
                </a:solidFill>
                <a:sym typeface="+mn-ea"/>
              </a:rPr>
              <a:t>8</a:t>
            </a:r>
            <a:r>
              <a:rPr lang="zh-CN" altLang="en-US" sz="1800">
                <a:solidFill>
                  <a:srgbClr val="0000FF"/>
                </a:solidFill>
                <a:sym typeface="+mn-ea"/>
              </a:rPr>
              <a:t>生物学评价结果和记录、</a:t>
            </a:r>
            <a:r>
              <a:rPr lang="en-US" altLang="zh-CN" sz="1800">
                <a:solidFill>
                  <a:srgbClr val="0000FF"/>
                </a:solidFill>
                <a:sym typeface="+mn-ea"/>
              </a:rPr>
              <a:t>9</a:t>
            </a:r>
            <a:r>
              <a:rPr lang="zh-CN" altLang="en-US" sz="1800">
                <a:solidFill>
                  <a:srgbClr val="0000FF"/>
                </a:solidFill>
                <a:sym typeface="+mn-ea"/>
              </a:rPr>
              <a:t>设计开发输出清单。</a:t>
            </a:r>
            <a:endParaRPr lang="zh-CN" altLang="en-US" sz="1800">
              <a:solidFill>
                <a:srgbClr val="0000FF"/>
              </a:solidFill>
              <a:sym typeface="+mn-ea"/>
            </a:endParaRPr>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标题 4"/>
          <p:cNvSpPr>
            <a:spLocks noGrp="1"/>
          </p:cNvSpPr>
          <p:nvPr>
            <p:ph type="title"/>
          </p:nvPr>
        </p:nvSpPr>
        <p:spPr>
          <a:xfrm>
            <a:off x="628650" y="22860"/>
            <a:ext cx="7886700" cy="1325563"/>
          </a:xfrm>
        </p:spPr>
        <p:txBody>
          <a:bodyPr/>
          <a:p>
            <a:r>
              <a:rPr lang="zh-CN" altLang="en-US" sz="2400"/>
              <a:t>第六章  设计与开发</a:t>
            </a:r>
            <a:r>
              <a:rPr lang="zh-CN" altLang="en-US" sz="2400">
                <a:sym typeface="+mn-ea"/>
              </a:rPr>
              <a:t>（共</a:t>
            </a:r>
            <a:r>
              <a:rPr lang="en-US" altLang="zh-CN" sz="2400">
                <a:sym typeface="+mn-ea"/>
              </a:rPr>
              <a:t>11</a:t>
            </a:r>
            <a:r>
              <a:rPr lang="zh-CN" altLang="en-US" sz="2400">
                <a:sym typeface="+mn-ea"/>
              </a:rPr>
              <a:t>条）</a:t>
            </a:r>
            <a:endParaRPr lang="zh-CN" altLang="en-US" sz="2400"/>
          </a:p>
        </p:txBody>
      </p:sp>
      <p:pic>
        <p:nvPicPr>
          <p:cNvPr id="6" name="图片 5" descr="A000220150320C72PPIC"/>
          <p:cNvPicPr>
            <a:picLocks noChangeAspect="1"/>
          </p:cNvPicPr>
          <p:nvPr/>
        </p:nvPicPr>
        <p:blipFill>
          <a:blip r:embed="rId1"/>
          <a:stretch>
            <a:fillRect/>
          </a:stretch>
        </p:blipFill>
        <p:spPr>
          <a:xfrm>
            <a:off x="330835" y="473075"/>
            <a:ext cx="212090" cy="42608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28650" y="899160"/>
            <a:ext cx="7886700" cy="5387340"/>
          </a:xfrm>
        </p:spPr>
        <p:txBody>
          <a:bodyPr>
            <a:normAutofit lnSpcReduction="10000"/>
          </a:bodyPr>
          <a:p>
            <a:pPr marL="0" indent="0">
              <a:lnSpc>
                <a:spcPct val="150000"/>
              </a:lnSpc>
              <a:buNone/>
            </a:pPr>
            <a:r>
              <a:rPr lang="zh-CN" altLang="en-US" sz="1800">
                <a:sym typeface="+mn-ea"/>
              </a:rPr>
              <a:t>第三十二条　企业应当在设计和开发过程中开展设计和开发到生产的</a:t>
            </a:r>
            <a:r>
              <a:rPr lang="zh-CN" altLang="en-US" sz="1800">
                <a:solidFill>
                  <a:srgbClr val="FF0000"/>
                </a:solidFill>
                <a:sym typeface="+mn-ea"/>
              </a:rPr>
              <a:t>转换活动</a:t>
            </a:r>
            <a:r>
              <a:rPr lang="zh-CN" altLang="en-US" sz="1800">
                <a:sym typeface="+mn-ea"/>
              </a:rPr>
              <a:t>，以使设计和开发的输出在成为最终产品规范前得以验证，确保设计和开发输出适用于生产。</a:t>
            </a:r>
            <a:endParaRPr lang="zh-CN" altLang="en-US" sz="1800">
              <a:sym typeface="+mn-ea"/>
            </a:endParaRPr>
          </a:p>
          <a:p>
            <a:pPr marL="0" indent="0">
              <a:lnSpc>
                <a:spcPct val="150000"/>
              </a:lnSpc>
              <a:spcBef>
                <a:spcPts val="0"/>
              </a:spcBef>
              <a:spcAft>
                <a:spcPts val="0"/>
              </a:spcAft>
              <a:buNone/>
            </a:pPr>
            <a:r>
              <a:rPr lang="zh-CN" altLang="en-US" sz="1800">
                <a:solidFill>
                  <a:srgbClr val="0000FF"/>
                </a:solidFill>
                <a:sym typeface="+mn-ea"/>
              </a:rPr>
              <a:t>理解要点：</a:t>
            </a:r>
            <a:endParaRPr lang="zh-CN" altLang="en-US" sz="1800">
              <a:solidFill>
                <a:srgbClr val="0000FF"/>
              </a:solidFill>
              <a:sym typeface="+mn-ea"/>
            </a:endParaRPr>
          </a:p>
          <a:p>
            <a:pPr marL="0" indent="0">
              <a:lnSpc>
                <a:spcPct val="150000"/>
              </a:lnSpc>
              <a:spcBef>
                <a:spcPts val="0"/>
              </a:spcBef>
              <a:spcAft>
                <a:spcPts val="0"/>
              </a:spcAft>
              <a:buNone/>
            </a:pPr>
            <a:r>
              <a:rPr lang="zh-CN" altLang="en-US" sz="1800">
                <a:solidFill>
                  <a:srgbClr val="0000FF"/>
                </a:solidFill>
                <a:sym typeface="+mn-ea"/>
              </a:rPr>
              <a:t>形成转换活动记录：</a:t>
            </a:r>
            <a:r>
              <a:rPr lang="en-US" altLang="zh-CN" sz="1800">
                <a:solidFill>
                  <a:srgbClr val="0000FF"/>
                </a:solidFill>
                <a:sym typeface="+mn-ea"/>
              </a:rPr>
              <a:t>1</a:t>
            </a:r>
            <a:r>
              <a:rPr lang="zh-CN" altLang="en-US" sz="1800">
                <a:solidFill>
                  <a:srgbClr val="0000FF"/>
                </a:solidFill>
                <a:sym typeface="+mn-ea"/>
              </a:rPr>
              <a:t>可生产性材料的可获得性评审（原材料供应方面、质量标准与控制等），</a:t>
            </a:r>
            <a:r>
              <a:rPr lang="en-US" altLang="zh-CN" sz="1800">
                <a:solidFill>
                  <a:srgbClr val="0000FF"/>
                </a:solidFill>
                <a:sym typeface="+mn-ea"/>
              </a:rPr>
              <a:t>2</a:t>
            </a:r>
            <a:r>
              <a:rPr lang="zh-CN" altLang="en-US" sz="1800">
                <a:solidFill>
                  <a:srgbClr val="0000FF"/>
                </a:solidFill>
                <a:sym typeface="+mn-ea"/>
              </a:rPr>
              <a:t>所需生产设备、操作人员的培训，</a:t>
            </a:r>
            <a:r>
              <a:rPr lang="en-US" altLang="zh-CN" sz="1800">
                <a:solidFill>
                  <a:srgbClr val="0000FF"/>
                </a:solidFill>
                <a:sym typeface="+mn-ea"/>
              </a:rPr>
              <a:t>3</a:t>
            </a:r>
            <a:r>
              <a:rPr lang="zh-CN" altLang="en-US" sz="1800">
                <a:solidFill>
                  <a:srgbClr val="0000FF"/>
                </a:solidFill>
                <a:sym typeface="+mn-ea"/>
              </a:rPr>
              <a:t>试生产记录，</a:t>
            </a:r>
            <a:r>
              <a:rPr lang="en-US" altLang="zh-CN" sz="1800">
                <a:solidFill>
                  <a:srgbClr val="0000FF"/>
                </a:solidFill>
                <a:sym typeface="+mn-ea"/>
              </a:rPr>
              <a:t>4</a:t>
            </a:r>
            <a:r>
              <a:rPr lang="zh-CN" altLang="en-US" sz="1800">
                <a:solidFill>
                  <a:srgbClr val="0000FF"/>
                </a:solidFill>
                <a:sym typeface="+mn-ea"/>
              </a:rPr>
              <a:t>产品工艺验证记录。</a:t>
            </a:r>
            <a:endParaRPr lang="zh-CN" altLang="en-US" sz="1800"/>
          </a:p>
          <a:p>
            <a:pPr marL="0" indent="0">
              <a:lnSpc>
                <a:spcPct val="150000"/>
              </a:lnSpc>
              <a:buNone/>
            </a:pPr>
            <a:r>
              <a:rPr lang="zh-CN" altLang="en-US" sz="1800">
                <a:sym typeface="+mn-ea"/>
              </a:rPr>
              <a:t>第三十三条　企业应当在设计和开发的适宜阶段安排</a:t>
            </a:r>
            <a:r>
              <a:rPr lang="zh-CN" altLang="en-US" sz="1800">
                <a:solidFill>
                  <a:srgbClr val="FF0000"/>
                </a:solidFill>
                <a:sym typeface="+mn-ea"/>
              </a:rPr>
              <a:t>评审</a:t>
            </a:r>
            <a:r>
              <a:rPr lang="zh-CN" altLang="en-US" sz="1800">
                <a:sym typeface="+mn-ea"/>
              </a:rPr>
              <a:t>，保持评审结果及任何必要措施的记录。</a:t>
            </a:r>
            <a:endParaRPr lang="zh-CN" altLang="en-US" sz="1800">
              <a:sym typeface="+mn-ea"/>
            </a:endParaRPr>
          </a:p>
          <a:p>
            <a:pPr marL="0" indent="0">
              <a:lnSpc>
                <a:spcPct val="140000"/>
              </a:lnSpc>
              <a:spcBef>
                <a:spcPts val="0"/>
              </a:spcBef>
              <a:spcAft>
                <a:spcPts val="0"/>
              </a:spcAft>
              <a:buNone/>
            </a:pPr>
            <a:r>
              <a:rPr lang="zh-CN" altLang="en-US" sz="1800">
                <a:solidFill>
                  <a:srgbClr val="0000FF"/>
                </a:solidFill>
              </a:rPr>
              <a:t>理解要点：</a:t>
            </a:r>
            <a:endParaRPr lang="zh-CN" altLang="en-US" sz="1800">
              <a:solidFill>
                <a:srgbClr val="0000FF"/>
              </a:solidFill>
            </a:endParaRPr>
          </a:p>
          <a:p>
            <a:pPr marL="0" indent="0">
              <a:lnSpc>
                <a:spcPct val="140000"/>
              </a:lnSpc>
              <a:spcBef>
                <a:spcPts val="0"/>
              </a:spcBef>
              <a:spcAft>
                <a:spcPts val="0"/>
              </a:spcAft>
              <a:buNone/>
            </a:pPr>
            <a:r>
              <a:rPr lang="zh-CN" altLang="en-US" sz="1800">
                <a:solidFill>
                  <a:srgbClr val="0000FF"/>
                </a:solidFill>
              </a:rPr>
              <a:t>根据策划的结果来定，用以评价：</a:t>
            </a:r>
            <a:r>
              <a:rPr lang="en-US" altLang="zh-CN" sz="1800">
                <a:solidFill>
                  <a:srgbClr val="0000FF"/>
                </a:solidFill>
              </a:rPr>
              <a:t>1</a:t>
            </a:r>
            <a:r>
              <a:rPr lang="zh-CN" altLang="en-US" sz="1800">
                <a:solidFill>
                  <a:srgbClr val="0000FF"/>
                </a:solidFill>
              </a:rPr>
              <a:t>设计和开发结果满足要求的能力、</a:t>
            </a:r>
            <a:r>
              <a:rPr lang="en-US" altLang="zh-CN" sz="1800">
                <a:solidFill>
                  <a:srgbClr val="0000FF"/>
                </a:solidFill>
              </a:rPr>
              <a:t>2</a:t>
            </a:r>
            <a:r>
              <a:rPr lang="zh-CN" altLang="en-US" sz="1800">
                <a:solidFill>
                  <a:srgbClr val="0000FF"/>
                </a:solidFill>
              </a:rPr>
              <a:t>识别问题提出措施。采取会议评审、传阅加评议的方式进行，保持记录。</a:t>
            </a:r>
            <a:endParaRPr lang="zh-CN" altLang="en-US" sz="1800">
              <a:solidFill>
                <a:srgbClr val="0000FF"/>
              </a:solidFill>
            </a:endParaRPr>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标题 4"/>
          <p:cNvSpPr>
            <a:spLocks noGrp="1"/>
          </p:cNvSpPr>
          <p:nvPr>
            <p:ph type="title"/>
          </p:nvPr>
        </p:nvSpPr>
        <p:spPr>
          <a:xfrm>
            <a:off x="628650" y="22860"/>
            <a:ext cx="7886700" cy="1325563"/>
          </a:xfrm>
        </p:spPr>
        <p:txBody>
          <a:bodyPr/>
          <a:p>
            <a:r>
              <a:rPr lang="zh-CN" altLang="en-US" sz="2400"/>
              <a:t>第六章  设计与开发</a:t>
            </a:r>
            <a:r>
              <a:rPr lang="zh-CN" altLang="en-US" sz="2400">
                <a:sym typeface="+mn-ea"/>
              </a:rPr>
              <a:t>（共</a:t>
            </a:r>
            <a:r>
              <a:rPr lang="en-US" altLang="zh-CN" sz="2400">
                <a:sym typeface="+mn-ea"/>
              </a:rPr>
              <a:t>11</a:t>
            </a:r>
            <a:r>
              <a:rPr lang="zh-CN" altLang="en-US" sz="2400">
                <a:sym typeface="+mn-ea"/>
              </a:rPr>
              <a:t>条）</a:t>
            </a:r>
            <a:endParaRPr lang="zh-CN" altLang="en-US" sz="2400"/>
          </a:p>
        </p:txBody>
      </p:sp>
      <p:pic>
        <p:nvPicPr>
          <p:cNvPr id="6" name="图片 5" descr="A000220150320C72PPIC"/>
          <p:cNvPicPr>
            <a:picLocks noChangeAspect="1"/>
          </p:cNvPicPr>
          <p:nvPr/>
        </p:nvPicPr>
        <p:blipFill>
          <a:blip r:embed="rId1"/>
          <a:stretch>
            <a:fillRect/>
          </a:stretch>
        </p:blipFill>
        <p:spPr>
          <a:xfrm>
            <a:off x="330835" y="473075"/>
            <a:ext cx="212090" cy="42608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28650" y="899160"/>
            <a:ext cx="7886700" cy="5456555"/>
          </a:xfrm>
        </p:spPr>
        <p:txBody>
          <a:bodyPr>
            <a:normAutofit/>
          </a:bodyPr>
          <a:p>
            <a:pPr marL="0" indent="0">
              <a:lnSpc>
                <a:spcPct val="150000"/>
              </a:lnSpc>
              <a:buNone/>
            </a:pPr>
            <a:r>
              <a:rPr lang="zh-CN" altLang="en-US" sz="1800">
                <a:sym typeface="+mn-ea"/>
              </a:rPr>
              <a:t>第三十四条　企业应当对设计和开发进行</a:t>
            </a:r>
            <a:r>
              <a:rPr lang="zh-CN" altLang="en-US" sz="1800">
                <a:solidFill>
                  <a:srgbClr val="FF0000"/>
                </a:solidFill>
                <a:sym typeface="+mn-ea"/>
              </a:rPr>
              <a:t>验证</a:t>
            </a:r>
            <a:r>
              <a:rPr lang="zh-CN" altLang="en-US" sz="1800">
                <a:sym typeface="+mn-ea"/>
              </a:rPr>
              <a:t>，以确保设计和开发输出满足输入的要求，并保持验证结果和任何必要措施的记录。</a:t>
            </a:r>
            <a:endParaRPr lang="en-US" altLang="zh-CN" sz="1800" dirty="0" smtClean="0">
              <a:solidFill>
                <a:srgbClr val="0000FF"/>
              </a:solidFill>
              <a:sym typeface="+mn-ea"/>
            </a:endParaRPr>
          </a:p>
          <a:p>
            <a:pPr marL="0" indent="0">
              <a:lnSpc>
                <a:spcPct val="150000"/>
              </a:lnSpc>
              <a:spcBef>
                <a:spcPts val="0"/>
              </a:spcBef>
              <a:spcAft>
                <a:spcPts val="0"/>
              </a:spcAft>
              <a:buNone/>
            </a:pPr>
            <a:endParaRPr lang="en-US" altLang="zh-CN" sz="1800" dirty="0" smtClean="0">
              <a:solidFill>
                <a:srgbClr val="0000FF"/>
              </a:solidFill>
              <a:sym typeface="+mn-ea"/>
            </a:endParaRPr>
          </a:p>
          <a:p>
            <a:pPr marL="0" indent="0">
              <a:lnSpc>
                <a:spcPct val="150000"/>
              </a:lnSpc>
              <a:spcBef>
                <a:spcPts val="0"/>
              </a:spcBef>
              <a:spcAft>
                <a:spcPts val="0"/>
              </a:spcAft>
              <a:buNone/>
            </a:pPr>
            <a:r>
              <a:rPr lang="zh-CN" altLang="en-US" sz="1800" dirty="0" smtClean="0">
                <a:solidFill>
                  <a:srgbClr val="0000FF"/>
                </a:solidFill>
                <a:sym typeface="+mn-ea"/>
              </a:rPr>
              <a:t>理解要点：</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1.</a:t>
            </a:r>
            <a:r>
              <a:rPr lang="zh-CN" altLang="en-US" sz="1800" dirty="0" smtClean="0">
                <a:solidFill>
                  <a:srgbClr val="0000FF"/>
                </a:solidFill>
                <a:sym typeface="+mn-ea"/>
              </a:rPr>
              <a:t>验证：通过提供客观证据对规定要求已得到满足的认定。</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2.</a:t>
            </a:r>
            <a:r>
              <a:rPr lang="zh-CN" altLang="en-US" sz="1800" dirty="0" smtClean="0">
                <a:solidFill>
                  <a:srgbClr val="0000FF"/>
                </a:solidFill>
                <a:sym typeface="+mn-ea"/>
              </a:rPr>
              <a:t>验证的目的：确保设计和开发的输出满足设计输入要求。</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3.</a:t>
            </a:r>
            <a:r>
              <a:rPr lang="zh-CN" altLang="en-US" sz="1800" dirty="0" smtClean="0">
                <a:solidFill>
                  <a:srgbClr val="0000FF"/>
                </a:solidFill>
                <a:sym typeface="+mn-ea"/>
              </a:rPr>
              <a:t>文件发布前的评审（如对输出的规范、图纸、计划和报告进行评审）</a:t>
            </a:r>
            <a:endParaRPr lang="zh-CN" altLang="en-US" sz="1800" dirty="0" smtClean="0">
              <a:solidFill>
                <a:srgbClr val="0000FF"/>
              </a:solidFill>
              <a:sym typeface="+mn-ea"/>
            </a:endParaRPr>
          </a:p>
          <a:p>
            <a:pPr marL="0" indent="0">
              <a:lnSpc>
                <a:spcPct val="150000"/>
              </a:lnSpc>
              <a:spcBef>
                <a:spcPts val="0"/>
              </a:spcBef>
              <a:spcAft>
                <a:spcPts val="0"/>
              </a:spcAft>
              <a:buNone/>
            </a:pPr>
            <a:r>
              <a:rPr lang="zh-CN" altLang="en-US" sz="1800" dirty="0" smtClean="0">
                <a:solidFill>
                  <a:srgbClr val="0000FF"/>
                </a:solidFill>
                <a:sym typeface="+mn-ea"/>
              </a:rPr>
              <a:t>保持验证结果及任何后续措施的记录。</a:t>
            </a:r>
            <a:endParaRPr lang="zh-CN" altLang="en-US" sz="1800" dirty="0" smtClean="0">
              <a:solidFill>
                <a:srgbClr val="0000FF"/>
              </a:solidFill>
              <a:sym typeface="+mn-ea"/>
            </a:endParaRPr>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标题 4"/>
          <p:cNvSpPr>
            <a:spLocks noGrp="1"/>
          </p:cNvSpPr>
          <p:nvPr>
            <p:ph type="title"/>
          </p:nvPr>
        </p:nvSpPr>
        <p:spPr>
          <a:xfrm>
            <a:off x="628650" y="22860"/>
            <a:ext cx="7886700" cy="1325563"/>
          </a:xfrm>
        </p:spPr>
        <p:txBody>
          <a:bodyPr/>
          <a:p>
            <a:r>
              <a:rPr lang="zh-CN" altLang="en-US" sz="2400"/>
              <a:t>第六章  设计与开发</a:t>
            </a:r>
            <a:r>
              <a:rPr lang="zh-CN" altLang="en-US" sz="2400">
                <a:sym typeface="+mn-ea"/>
              </a:rPr>
              <a:t>（共</a:t>
            </a:r>
            <a:r>
              <a:rPr lang="en-US" altLang="zh-CN" sz="2400">
                <a:sym typeface="+mn-ea"/>
              </a:rPr>
              <a:t>11</a:t>
            </a:r>
            <a:r>
              <a:rPr lang="zh-CN" altLang="en-US" sz="2400">
                <a:sym typeface="+mn-ea"/>
              </a:rPr>
              <a:t>条）</a:t>
            </a:r>
            <a:endParaRPr lang="zh-CN" altLang="en-US" sz="2400"/>
          </a:p>
        </p:txBody>
      </p:sp>
      <p:pic>
        <p:nvPicPr>
          <p:cNvPr id="6" name="图片 5" descr="A000220150320C72PPIC"/>
          <p:cNvPicPr>
            <a:picLocks noChangeAspect="1"/>
          </p:cNvPicPr>
          <p:nvPr/>
        </p:nvPicPr>
        <p:blipFill>
          <a:blip r:embed="rId1"/>
          <a:stretch>
            <a:fillRect/>
          </a:stretch>
        </p:blipFill>
        <p:spPr>
          <a:xfrm>
            <a:off x="330835" y="473075"/>
            <a:ext cx="212090" cy="42608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28650" y="899160"/>
            <a:ext cx="7886700" cy="5457190"/>
          </a:xfrm>
        </p:spPr>
        <p:txBody>
          <a:bodyPr/>
          <a:p>
            <a:pPr marL="0" indent="0">
              <a:lnSpc>
                <a:spcPct val="150000"/>
              </a:lnSpc>
              <a:spcBef>
                <a:spcPts val="0"/>
              </a:spcBef>
              <a:spcAft>
                <a:spcPts val="0"/>
              </a:spcAft>
              <a:buNone/>
            </a:pPr>
            <a:r>
              <a:rPr lang="zh-CN" altLang="en-US" sz="1800">
                <a:sym typeface="+mn-ea"/>
              </a:rPr>
              <a:t>第三十五条　企业应当对设计和开发进行</a:t>
            </a:r>
            <a:r>
              <a:rPr lang="zh-CN" altLang="en-US" sz="1800">
                <a:solidFill>
                  <a:srgbClr val="FF0000"/>
                </a:solidFill>
                <a:sym typeface="+mn-ea"/>
              </a:rPr>
              <a:t>确认</a:t>
            </a:r>
            <a:r>
              <a:rPr lang="zh-CN" altLang="en-US" sz="1800">
                <a:sym typeface="+mn-ea"/>
              </a:rPr>
              <a:t>，以确保产品满足规定的使用要求或者预期用途的要求，并保持确认结果和任何必要措施的记录。</a:t>
            </a:r>
            <a:endParaRPr lang="zh-CN" altLang="en-US" sz="1800"/>
          </a:p>
          <a:p>
            <a:pPr marL="0" indent="0">
              <a:lnSpc>
                <a:spcPct val="150000"/>
              </a:lnSpc>
              <a:spcBef>
                <a:spcPts val="0"/>
              </a:spcBef>
              <a:spcAft>
                <a:spcPts val="0"/>
              </a:spcAft>
              <a:buNone/>
            </a:pPr>
            <a:endParaRPr lang="zh-CN" altLang="en-US" sz="1800" dirty="0" smtClean="0">
              <a:solidFill>
                <a:srgbClr val="0000FF"/>
              </a:solidFill>
              <a:sym typeface="+mn-ea"/>
            </a:endParaRPr>
          </a:p>
          <a:p>
            <a:pPr marL="0" indent="0">
              <a:lnSpc>
                <a:spcPct val="150000"/>
              </a:lnSpc>
              <a:spcBef>
                <a:spcPts val="0"/>
              </a:spcBef>
              <a:spcAft>
                <a:spcPts val="0"/>
              </a:spcAft>
              <a:buNone/>
            </a:pPr>
            <a:r>
              <a:rPr lang="zh-CN" altLang="en-US" sz="1800" dirty="0" smtClean="0">
                <a:solidFill>
                  <a:srgbClr val="0000FF"/>
                </a:solidFill>
                <a:sym typeface="+mn-ea"/>
              </a:rPr>
              <a:t>理解要点：</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1.</a:t>
            </a:r>
            <a:r>
              <a:rPr lang="zh-CN" altLang="en-US" sz="1800" dirty="0" smtClean="0">
                <a:solidFill>
                  <a:srgbClr val="0000FF"/>
                </a:solidFill>
                <a:sym typeface="+mn-ea"/>
              </a:rPr>
              <a:t>确认：通过提供客观证据对特定的预期用途或应用要求已得到满足的认定。</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2.</a:t>
            </a:r>
            <a:r>
              <a:rPr lang="zh-CN" altLang="en-US" sz="1800" dirty="0" smtClean="0">
                <a:solidFill>
                  <a:srgbClr val="0000FF"/>
                </a:solidFill>
                <a:sym typeface="+mn-ea"/>
              </a:rPr>
              <a:t>确认的方法：</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      a)</a:t>
            </a:r>
            <a:r>
              <a:rPr lang="zh-CN" altLang="en-US" sz="1800" dirty="0" smtClean="0">
                <a:solidFill>
                  <a:srgbClr val="0000FF"/>
                </a:solidFill>
                <a:sym typeface="+mn-ea"/>
              </a:rPr>
              <a:t>在产品实际使用状态下使用</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      b)</a:t>
            </a:r>
            <a:r>
              <a:rPr lang="zh-CN" altLang="en-US" sz="1800" dirty="0" smtClean="0">
                <a:solidFill>
                  <a:srgbClr val="0000FF"/>
                </a:solidFill>
                <a:sym typeface="+mn-ea"/>
              </a:rPr>
              <a:t>采取技术手段模拟使用情况</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3.</a:t>
            </a:r>
            <a:r>
              <a:rPr lang="zh-CN" altLang="en-US" sz="1800" dirty="0" smtClean="0">
                <a:solidFill>
                  <a:srgbClr val="0000FF"/>
                </a:solidFill>
                <a:sym typeface="+mn-ea"/>
              </a:rPr>
              <a:t>保持确认结果及后续措施的记录。</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a:solidFill>
                  <a:srgbClr val="0000FF"/>
                </a:solidFill>
              </a:rPr>
              <a:t>4.</a:t>
            </a:r>
            <a:r>
              <a:rPr lang="zh-CN" altLang="en-US" sz="1800">
                <a:solidFill>
                  <a:srgbClr val="0000FF"/>
                </a:solidFill>
              </a:rPr>
              <a:t>产品注册检验（动物试验、生物学评价）、产品临床试验。</a:t>
            </a:r>
            <a:endParaRPr lang="zh-CN" altLang="en-US" sz="1800">
              <a:solidFill>
                <a:srgbClr val="0000FF"/>
              </a:solidFill>
            </a:endParaRPr>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标题 4"/>
          <p:cNvSpPr>
            <a:spLocks noGrp="1"/>
          </p:cNvSpPr>
          <p:nvPr>
            <p:ph type="title"/>
          </p:nvPr>
        </p:nvSpPr>
        <p:spPr>
          <a:xfrm>
            <a:off x="628650" y="22860"/>
            <a:ext cx="7886700" cy="1325563"/>
          </a:xfrm>
        </p:spPr>
        <p:txBody>
          <a:bodyPr/>
          <a:p>
            <a:r>
              <a:rPr lang="zh-CN" altLang="en-US" sz="2400"/>
              <a:t>第六章  设计与开发</a:t>
            </a:r>
            <a:r>
              <a:rPr lang="zh-CN" altLang="en-US" sz="2400">
                <a:sym typeface="+mn-ea"/>
              </a:rPr>
              <a:t>（共</a:t>
            </a:r>
            <a:r>
              <a:rPr lang="en-US" altLang="zh-CN" sz="2400">
                <a:sym typeface="+mn-ea"/>
              </a:rPr>
              <a:t>11</a:t>
            </a:r>
            <a:r>
              <a:rPr lang="zh-CN" altLang="en-US" sz="2400">
                <a:sym typeface="+mn-ea"/>
              </a:rPr>
              <a:t>条）</a:t>
            </a:r>
            <a:endParaRPr lang="zh-CN" altLang="en-US" sz="2400"/>
          </a:p>
        </p:txBody>
      </p:sp>
      <p:pic>
        <p:nvPicPr>
          <p:cNvPr id="6" name="图片 5" descr="A000220150320C72PPIC"/>
          <p:cNvPicPr>
            <a:picLocks noChangeAspect="1"/>
          </p:cNvPicPr>
          <p:nvPr/>
        </p:nvPicPr>
        <p:blipFill>
          <a:blip r:embed="rId1"/>
          <a:stretch>
            <a:fillRect/>
          </a:stretch>
        </p:blipFill>
        <p:spPr>
          <a:xfrm>
            <a:off x="330835" y="473075"/>
            <a:ext cx="212090" cy="42608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28650" y="899160"/>
            <a:ext cx="7886700" cy="5339715"/>
          </a:xfrm>
        </p:spPr>
        <p:txBody>
          <a:bodyPr>
            <a:normAutofit/>
          </a:bodyPr>
          <a:p>
            <a:pPr marL="0" indent="0">
              <a:lnSpc>
                <a:spcPct val="150000"/>
              </a:lnSpc>
              <a:buNone/>
            </a:pPr>
            <a:r>
              <a:rPr lang="zh-CN" altLang="en-US" sz="1800">
                <a:sym typeface="+mn-ea"/>
              </a:rPr>
              <a:t>第三十六条　</a:t>
            </a:r>
            <a:r>
              <a:rPr lang="zh-CN" altLang="en-US" sz="1800">
                <a:solidFill>
                  <a:srgbClr val="FF0000"/>
                </a:solidFill>
                <a:sym typeface="+mn-ea"/>
              </a:rPr>
              <a:t>确认可采用临床评价或者性能评价</a:t>
            </a:r>
            <a:r>
              <a:rPr lang="zh-CN" altLang="en-US" sz="1800">
                <a:sym typeface="+mn-ea"/>
              </a:rPr>
              <a:t>。进行临床试验时应当符合医疗器械临床试验法规的要求。</a:t>
            </a:r>
            <a:endParaRPr lang="zh-CN" altLang="en-US" sz="1800">
              <a:sym typeface="+mn-ea"/>
            </a:endParaRPr>
          </a:p>
          <a:p>
            <a:pPr marL="0" indent="0" fontAlgn="auto">
              <a:lnSpc>
                <a:spcPct val="150000"/>
              </a:lnSpc>
              <a:spcBef>
                <a:spcPts val="0"/>
              </a:spcBef>
              <a:buNone/>
            </a:pPr>
            <a:endParaRPr lang="en-US" altLang="zh-CN" sz="1800" dirty="0" smtClean="0">
              <a:solidFill>
                <a:srgbClr val="0000FF"/>
              </a:solidFill>
              <a:sym typeface="+mn-ea"/>
            </a:endParaRPr>
          </a:p>
          <a:p>
            <a:pPr marL="0" indent="0" fontAlgn="auto">
              <a:lnSpc>
                <a:spcPct val="150000"/>
              </a:lnSpc>
              <a:spcBef>
                <a:spcPts val="0"/>
              </a:spcBef>
              <a:buNone/>
            </a:pPr>
            <a:r>
              <a:rPr lang="zh-CN" altLang="en-US" sz="1800" dirty="0" smtClean="0">
                <a:solidFill>
                  <a:srgbClr val="0000FF"/>
                </a:solidFill>
                <a:sym typeface="+mn-ea"/>
              </a:rPr>
              <a:t>理解要点：</a:t>
            </a:r>
            <a:endParaRPr lang="zh-CN" altLang="en-US" sz="1800" dirty="0" smtClean="0">
              <a:solidFill>
                <a:srgbClr val="0000FF"/>
              </a:solidFill>
              <a:sym typeface="+mn-ea"/>
            </a:endParaRPr>
          </a:p>
          <a:p>
            <a:pPr marL="0" indent="0" fontAlgn="auto">
              <a:lnSpc>
                <a:spcPct val="150000"/>
              </a:lnSpc>
              <a:spcBef>
                <a:spcPts val="0"/>
              </a:spcBef>
              <a:buNone/>
            </a:pPr>
            <a:r>
              <a:rPr lang="en-US" altLang="zh-CN" sz="1800" dirty="0" smtClean="0">
                <a:solidFill>
                  <a:srgbClr val="0000FF"/>
                </a:solidFill>
                <a:sym typeface="+mn-ea"/>
              </a:rPr>
              <a:t>1.</a:t>
            </a:r>
            <a:r>
              <a:rPr lang="zh-CN" altLang="en-US" sz="1800" dirty="0" smtClean="0">
                <a:solidFill>
                  <a:srgbClr val="0000FF"/>
                </a:solidFill>
                <a:sym typeface="+mn-ea"/>
              </a:rPr>
              <a:t>确认的方法：可采用临床评价或者性能评价的方法；</a:t>
            </a:r>
            <a:endParaRPr lang="zh-CN" altLang="en-US" sz="1800" dirty="0" smtClean="0">
              <a:solidFill>
                <a:srgbClr val="0000FF"/>
              </a:solidFill>
              <a:sym typeface="+mn-ea"/>
            </a:endParaRPr>
          </a:p>
          <a:p>
            <a:pPr marL="0" indent="0" fontAlgn="auto">
              <a:lnSpc>
                <a:spcPct val="150000"/>
              </a:lnSpc>
              <a:spcBef>
                <a:spcPts val="0"/>
              </a:spcBef>
              <a:buNone/>
            </a:pPr>
            <a:r>
              <a:rPr lang="en-US" altLang="zh-CN" sz="1800" dirty="0" smtClean="0">
                <a:solidFill>
                  <a:srgbClr val="0000FF"/>
                </a:solidFill>
                <a:sym typeface="+mn-ea"/>
              </a:rPr>
              <a:t>2.</a:t>
            </a:r>
            <a:r>
              <a:rPr lang="zh-CN" altLang="en-US" sz="1800" dirty="0" smtClean="0">
                <a:solidFill>
                  <a:srgbClr val="0000FF"/>
                </a:solidFill>
                <a:sym typeface="+mn-ea"/>
              </a:rPr>
              <a:t>临床评价的方法：</a:t>
            </a:r>
            <a:endParaRPr lang="zh-CN" altLang="en-US" sz="1800" dirty="0" smtClean="0">
              <a:solidFill>
                <a:srgbClr val="0000FF"/>
              </a:solidFill>
              <a:sym typeface="+mn-ea"/>
            </a:endParaRPr>
          </a:p>
          <a:p>
            <a:pPr marL="0" indent="0" fontAlgn="auto">
              <a:lnSpc>
                <a:spcPct val="150000"/>
              </a:lnSpc>
              <a:spcBef>
                <a:spcPts val="0"/>
              </a:spcBef>
              <a:buNone/>
            </a:pPr>
            <a:r>
              <a:rPr lang="en-US" altLang="zh-CN" sz="1800" dirty="0" smtClean="0">
                <a:solidFill>
                  <a:srgbClr val="0000FF"/>
                </a:solidFill>
                <a:sym typeface="+mn-ea"/>
              </a:rPr>
              <a:t>      a)</a:t>
            </a:r>
            <a:r>
              <a:rPr lang="zh-CN" altLang="en-US" sz="1800" dirty="0" smtClean="0">
                <a:solidFill>
                  <a:srgbClr val="0000FF"/>
                </a:solidFill>
                <a:sym typeface="+mn-ea"/>
              </a:rPr>
              <a:t>与所设计和开发的医疗器械相关的科学文献的分析；</a:t>
            </a:r>
            <a:endParaRPr lang="zh-CN" altLang="en-US" sz="1800" dirty="0" smtClean="0">
              <a:solidFill>
                <a:srgbClr val="0000FF"/>
              </a:solidFill>
              <a:sym typeface="+mn-ea"/>
            </a:endParaRPr>
          </a:p>
          <a:p>
            <a:pPr marL="0" indent="0" fontAlgn="auto">
              <a:lnSpc>
                <a:spcPct val="150000"/>
              </a:lnSpc>
              <a:spcBef>
                <a:spcPts val="0"/>
              </a:spcBef>
              <a:buNone/>
            </a:pPr>
            <a:r>
              <a:rPr lang="zh-CN" altLang="en-US" sz="1800" dirty="0" smtClean="0">
                <a:solidFill>
                  <a:srgbClr val="0000FF"/>
                </a:solidFill>
                <a:sym typeface="+mn-ea"/>
              </a:rPr>
              <a:t>      </a:t>
            </a:r>
            <a:r>
              <a:rPr lang="en-US" altLang="zh-CN" sz="1800" dirty="0" smtClean="0">
                <a:solidFill>
                  <a:srgbClr val="0000FF"/>
                </a:solidFill>
                <a:sym typeface="+mn-ea"/>
              </a:rPr>
              <a:t>b)</a:t>
            </a:r>
            <a:r>
              <a:rPr lang="zh-CN" altLang="en-US" sz="1800" dirty="0" smtClean="0">
                <a:solidFill>
                  <a:srgbClr val="0000FF"/>
                </a:solidFill>
                <a:sym typeface="+mn-ea"/>
              </a:rPr>
              <a:t>能证明类似设计和</a:t>
            </a:r>
            <a:r>
              <a:rPr lang="en-US" altLang="zh-CN" sz="1800" dirty="0" smtClean="0">
                <a:solidFill>
                  <a:srgbClr val="0000FF"/>
                </a:solidFill>
                <a:sym typeface="+mn-ea"/>
              </a:rPr>
              <a:t>/</a:t>
            </a:r>
            <a:r>
              <a:rPr lang="zh-CN" altLang="en-US" sz="1800" dirty="0" smtClean="0">
                <a:solidFill>
                  <a:srgbClr val="0000FF"/>
                </a:solidFill>
                <a:sym typeface="+mn-ea"/>
              </a:rPr>
              <a:t>或材料在临床上是安全的历史证据；</a:t>
            </a:r>
            <a:endParaRPr lang="zh-CN" altLang="en-US" sz="1800" dirty="0" smtClean="0">
              <a:solidFill>
                <a:srgbClr val="0000FF"/>
              </a:solidFill>
              <a:sym typeface="+mn-ea"/>
            </a:endParaRPr>
          </a:p>
          <a:p>
            <a:pPr marL="0" indent="0" fontAlgn="auto">
              <a:lnSpc>
                <a:spcPct val="150000"/>
              </a:lnSpc>
              <a:spcBef>
                <a:spcPts val="0"/>
              </a:spcBef>
              <a:buNone/>
            </a:pPr>
            <a:r>
              <a:rPr lang="en-US" altLang="zh-CN" sz="1800" dirty="0" smtClean="0">
                <a:solidFill>
                  <a:srgbClr val="0000FF"/>
                </a:solidFill>
                <a:sym typeface="+mn-ea"/>
              </a:rPr>
              <a:t>      c)</a:t>
            </a:r>
            <a:r>
              <a:rPr lang="zh-CN" altLang="en-US" sz="1800" dirty="0" smtClean="0">
                <a:solidFill>
                  <a:srgbClr val="FF0000"/>
                </a:solidFill>
                <a:sym typeface="+mn-ea"/>
              </a:rPr>
              <a:t>临床调查（或试验）</a:t>
            </a:r>
            <a:r>
              <a:rPr lang="zh-CN" altLang="en-US" sz="1800" dirty="0" smtClean="0">
                <a:solidFill>
                  <a:srgbClr val="0000FF"/>
                </a:solidFill>
                <a:sym typeface="+mn-ea"/>
              </a:rPr>
              <a:t>。</a:t>
            </a:r>
            <a:endParaRPr lang="zh-CN" altLang="en-US" sz="1800" dirty="0" smtClean="0">
              <a:solidFill>
                <a:srgbClr val="0000FF"/>
              </a:solidFill>
              <a:sym typeface="+mn-ea"/>
            </a:endParaRPr>
          </a:p>
          <a:p>
            <a:pPr marL="0" indent="0" fontAlgn="auto">
              <a:lnSpc>
                <a:spcPct val="150000"/>
              </a:lnSpc>
              <a:spcBef>
                <a:spcPts val="0"/>
              </a:spcBef>
              <a:buNone/>
            </a:pPr>
            <a:r>
              <a:rPr lang="en-US" altLang="zh-CN" sz="1800" dirty="0" smtClean="0">
                <a:solidFill>
                  <a:srgbClr val="0000FF"/>
                </a:solidFill>
                <a:sym typeface="+mn-ea"/>
              </a:rPr>
              <a:t>3.</a:t>
            </a:r>
            <a:r>
              <a:rPr lang="zh-CN" altLang="en-US" sz="1800" dirty="0" smtClean="0">
                <a:solidFill>
                  <a:srgbClr val="0000FF"/>
                </a:solidFill>
                <a:sym typeface="+mn-ea"/>
              </a:rPr>
              <a:t>进行临床实验时应符合相关的法规：如</a:t>
            </a:r>
            <a:r>
              <a:rPr lang="en-US" altLang="zh-CN" sz="1800" dirty="0" smtClean="0">
                <a:solidFill>
                  <a:srgbClr val="0000FF"/>
                </a:solidFill>
                <a:sym typeface="+mn-ea"/>
              </a:rPr>
              <a:t>《</a:t>
            </a:r>
            <a:r>
              <a:rPr lang="zh-CN" altLang="en-US" sz="1800" dirty="0" smtClean="0">
                <a:solidFill>
                  <a:srgbClr val="0000FF"/>
                </a:solidFill>
                <a:sym typeface="+mn-ea"/>
              </a:rPr>
              <a:t>医疗器械临床试验质量管理规范</a:t>
            </a:r>
            <a:r>
              <a:rPr lang="en-US" altLang="zh-CN" sz="1800" dirty="0" smtClean="0">
                <a:solidFill>
                  <a:srgbClr val="0000FF"/>
                </a:solidFill>
                <a:sym typeface="+mn-ea"/>
              </a:rPr>
              <a:t>》</a:t>
            </a:r>
            <a:r>
              <a:rPr lang="zh-CN" altLang="en-US" sz="1800" dirty="0" smtClean="0">
                <a:solidFill>
                  <a:srgbClr val="0000FF"/>
                </a:solidFill>
                <a:sym typeface="+mn-ea"/>
              </a:rPr>
              <a:t>等。</a:t>
            </a:r>
            <a:endParaRPr lang="zh-CN" altLang="en-US" sz="1800" dirty="0" smtClean="0">
              <a:solidFill>
                <a:srgbClr val="0000FF"/>
              </a:solidFill>
              <a:sym typeface="+mn-ea"/>
            </a:endParaRPr>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标题 4"/>
          <p:cNvSpPr>
            <a:spLocks noGrp="1"/>
          </p:cNvSpPr>
          <p:nvPr>
            <p:ph type="title"/>
          </p:nvPr>
        </p:nvSpPr>
        <p:spPr>
          <a:xfrm>
            <a:off x="628650" y="22860"/>
            <a:ext cx="7886700" cy="1325563"/>
          </a:xfrm>
        </p:spPr>
        <p:txBody>
          <a:bodyPr/>
          <a:p>
            <a:r>
              <a:rPr lang="zh-CN" altLang="en-US" sz="2400"/>
              <a:t>第六章  设计与开发</a:t>
            </a:r>
            <a:r>
              <a:rPr lang="zh-CN" altLang="en-US" sz="2400">
                <a:sym typeface="+mn-ea"/>
              </a:rPr>
              <a:t>（共</a:t>
            </a:r>
            <a:r>
              <a:rPr lang="en-US" altLang="zh-CN" sz="2400">
                <a:sym typeface="+mn-ea"/>
              </a:rPr>
              <a:t>11</a:t>
            </a:r>
            <a:r>
              <a:rPr lang="zh-CN" altLang="en-US" sz="2400">
                <a:sym typeface="+mn-ea"/>
              </a:rPr>
              <a:t>条）</a:t>
            </a:r>
            <a:endParaRPr lang="zh-CN" altLang="en-US" sz="2400"/>
          </a:p>
        </p:txBody>
      </p:sp>
      <p:pic>
        <p:nvPicPr>
          <p:cNvPr id="6" name="图片 5" descr="A000220150320C72PPIC"/>
          <p:cNvPicPr>
            <a:picLocks noChangeAspect="1"/>
          </p:cNvPicPr>
          <p:nvPr/>
        </p:nvPicPr>
        <p:blipFill>
          <a:blip r:embed="rId1"/>
          <a:stretch>
            <a:fillRect/>
          </a:stretch>
        </p:blipFill>
        <p:spPr>
          <a:xfrm>
            <a:off x="330835" y="473075"/>
            <a:ext cx="212090" cy="42608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28650" y="899160"/>
            <a:ext cx="7886700" cy="5457190"/>
          </a:xfrm>
        </p:spPr>
        <p:txBody>
          <a:bodyPr>
            <a:normAutofit/>
          </a:bodyPr>
          <a:p>
            <a:pPr marL="0" indent="0">
              <a:lnSpc>
                <a:spcPct val="150000"/>
              </a:lnSpc>
              <a:buNone/>
            </a:pPr>
            <a:r>
              <a:rPr lang="zh-CN" altLang="en-US" sz="1800">
                <a:sym typeface="+mn-ea"/>
              </a:rPr>
              <a:t>第三十七条　企业应当对</a:t>
            </a:r>
            <a:r>
              <a:rPr lang="zh-CN" altLang="en-US" sz="1800">
                <a:solidFill>
                  <a:srgbClr val="FF0000"/>
                </a:solidFill>
                <a:sym typeface="+mn-ea"/>
              </a:rPr>
              <a:t>设计和开发的更改进行识别并保持记录</a:t>
            </a:r>
            <a:r>
              <a:rPr lang="zh-CN" altLang="en-US" sz="1800">
                <a:sym typeface="+mn-ea"/>
              </a:rPr>
              <a:t>。必要时，应当对设计和开发更改进行评审、验证和确认，并在实施前得到批准。</a:t>
            </a:r>
            <a:endParaRPr lang="zh-CN" altLang="en-US" sz="1800"/>
          </a:p>
          <a:p>
            <a:pPr marL="0" indent="0">
              <a:lnSpc>
                <a:spcPct val="150000"/>
              </a:lnSpc>
              <a:buNone/>
            </a:pPr>
            <a:r>
              <a:rPr lang="zh-CN" altLang="en-US" sz="1800">
                <a:sym typeface="+mn-ea"/>
              </a:rPr>
              <a:t>当选用的材料、零件或者产品功能的改变可能影响到医疗器械产品安全性、有效性时，应当评价因改动可能带来的风险，必要时采取措施将风险降低到可接受水平，同时应当符合相关法规的要求。</a:t>
            </a:r>
            <a:endParaRPr lang="zh-CN" altLang="en-US" sz="1800">
              <a:sym typeface="+mn-ea"/>
            </a:endParaRPr>
          </a:p>
          <a:p>
            <a:pPr marL="0" indent="0">
              <a:lnSpc>
                <a:spcPct val="150000"/>
              </a:lnSpc>
              <a:buNone/>
            </a:pPr>
            <a:r>
              <a:rPr lang="zh-CN" altLang="en-US" sz="1800">
                <a:solidFill>
                  <a:srgbClr val="0000FF"/>
                </a:solidFill>
                <a:sym typeface="+mn-ea"/>
              </a:rPr>
              <a:t>理解要点：</a:t>
            </a:r>
            <a:endParaRPr lang="zh-CN" altLang="en-US" sz="180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1.</a:t>
            </a:r>
            <a:r>
              <a:rPr lang="zh-CN" altLang="en-US" sz="1800" dirty="0" smtClean="0">
                <a:solidFill>
                  <a:srgbClr val="0000FF"/>
                </a:solidFill>
                <a:sym typeface="+mn-ea"/>
              </a:rPr>
              <a:t> 设计更改包括选用的材料、零件或产品结构、功能的改变，工艺的改变等；</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2.</a:t>
            </a:r>
            <a:r>
              <a:rPr lang="zh-CN" altLang="en-US" sz="1800" dirty="0" smtClean="0">
                <a:solidFill>
                  <a:srgbClr val="0000FF"/>
                </a:solidFill>
                <a:sym typeface="+mn-ea"/>
              </a:rPr>
              <a:t>必要时，应评审。验证、确认、实施前应批准；</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3.</a:t>
            </a:r>
            <a:r>
              <a:rPr lang="zh-CN" altLang="en-US" sz="1800" dirty="0" smtClean="0">
                <a:solidFill>
                  <a:srgbClr val="0000FF"/>
                </a:solidFill>
                <a:sym typeface="+mn-ea"/>
              </a:rPr>
              <a:t>应评审更改对产品组成部分的影响和已交付产品的影响应当评价因改动可能带来的风险；</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4.</a:t>
            </a:r>
            <a:r>
              <a:rPr lang="zh-CN" altLang="en-US" sz="1800" dirty="0" smtClean="0">
                <a:solidFill>
                  <a:srgbClr val="0000FF"/>
                </a:solidFill>
                <a:sym typeface="+mn-ea"/>
              </a:rPr>
              <a:t>保持更改的结果及必要措施的记录；重大更改应考虑是否超出“产品注册”的规定范围；</a:t>
            </a:r>
            <a:endParaRPr lang="zh-CN" altLang="en-US" sz="1800" dirty="0" smtClean="0">
              <a:solidFill>
                <a:srgbClr val="0000FF"/>
              </a:solidFill>
              <a:sym typeface="+mn-ea"/>
            </a:endParaRPr>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标题 4"/>
          <p:cNvSpPr>
            <a:spLocks noGrp="1"/>
          </p:cNvSpPr>
          <p:nvPr>
            <p:ph type="title"/>
          </p:nvPr>
        </p:nvSpPr>
        <p:spPr>
          <a:xfrm>
            <a:off x="628650" y="22860"/>
            <a:ext cx="7886700" cy="1325563"/>
          </a:xfrm>
        </p:spPr>
        <p:txBody>
          <a:bodyPr/>
          <a:p>
            <a:r>
              <a:rPr lang="zh-CN" altLang="en-US" sz="2400"/>
              <a:t>第六章  设计与开发</a:t>
            </a:r>
            <a:r>
              <a:rPr lang="zh-CN" altLang="en-US" sz="2400">
                <a:sym typeface="+mn-ea"/>
              </a:rPr>
              <a:t>（共</a:t>
            </a:r>
            <a:r>
              <a:rPr lang="en-US" altLang="zh-CN" sz="2400">
                <a:sym typeface="+mn-ea"/>
              </a:rPr>
              <a:t>11</a:t>
            </a:r>
            <a:r>
              <a:rPr lang="zh-CN" altLang="en-US" sz="2400">
                <a:sym typeface="+mn-ea"/>
              </a:rPr>
              <a:t>条）</a:t>
            </a:r>
            <a:endParaRPr lang="zh-CN" altLang="en-US" sz="2400"/>
          </a:p>
        </p:txBody>
      </p:sp>
      <p:pic>
        <p:nvPicPr>
          <p:cNvPr id="6" name="图片 5" descr="A000220150320C72PPIC"/>
          <p:cNvPicPr>
            <a:picLocks noChangeAspect="1"/>
          </p:cNvPicPr>
          <p:nvPr/>
        </p:nvPicPr>
        <p:blipFill>
          <a:blip r:embed="rId1"/>
          <a:stretch>
            <a:fillRect/>
          </a:stretch>
        </p:blipFill>
        <p:spPr>
          <a:xfrm>
            <a:off x="330835" y="473075"/>
            <a:ext cx="212090" cy="42608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28650" y="899160"/>
            <a:ext cx="7886700" cy="5388610"/>
          </a:xfrm>
        </p:spPr>
        <p:txBody>
          <a:bodyPr/>
          <a:p>
            <a:pPr marL="0" indent="0">
              <a:lnSpc>
                <a:spcPct val="150000"/>
              </a:lnSpc>
              <a:buNone/>
            </a:pPr>
            <a:r>
              <a:rPr lang="zh-CN" altLang="en-US" sz="1800">
                <a:sym typeface="+mn-ea"/>
              </a:rPr>
              <a:t>第三十八条　企业应当在包括设计和开发在内的产品实现全过程中，</a:t>
            </a:r>
            <a:r>
              <a:rPr lang="zh-CN" altLang="en-US" sz="1800">
                <a:solidFill>
                  <a:srgbClr val="FF0000"/>
                </a:solidFill>
                <a:sym typeface="+mn-ea"/>
              </a:rPr>
              <a:t>制定风险管理的要求并形成文件，保持相关记录</a:t>
            </a:r>
            <a:r>
              <a:rPr lang="zh-CN" altLang="en-US" sz="1800">
                <a:sym typeface="+mn-ea"/>
              </a:rPr>
              <a:t>。（</a:t>
            </a:r>
            <a:r>
              <a:rPr lang="zh-CN" altLang="en-US" sz="1800">
                <a:solidFill>
                  <a:srgbClr val="0000FF"/>
                </a:solidFill>
                <a:sym typeface="+mn-ea"/>
              </a:rPr>
              <a:t>建立风险管理控制程序</a:t>
            </a:r>
            <a:r>
              <a:rPr lang="zh-CN" altLang="en-US" sz="1800">
                <a:sym typeface="+mn-ea"/>
              </a:rPr>
              <a:t>）</a:t>
            </a:r>
            <a:endParaRPr lang="en-US" altLang="zh-CN" sz="1800">
              <a:sym typeface="+mn-ea"/>
            </a:endParaRPr>
          </a:p>
          <a:p>
            <a:pPr marL="0" indent="0">
              <a:lnSpc>
                <a:spcPct val="150000"/>
              </a:lnSpc>
              <a:buNone/>
            </a:pPr>
            <a:r>
              <a:rPr lang="zh-CN" altLang="en-US" sz="1800" dirty="0" smtClean="0">
                <a:solidFill>
                  <a:srgbClr val="0000FF"/>
                </a:solidFill>
              </a:rPr>
              <a:t>理解要点：</a:t>
            </a:r>
            <a:endParaRPr lang="zh-CN" altLang="en-US" sz="1800" dirty="0" smtClean="0">
              <a:solidFill>
                <a:srgbClr val="0000FF"/>
              </a:solidFill>
            </a:endParaRPr>
          </a:p>
          <a:p>
            <a:pPr marL="0" indent="0">
              <a:lnSpc>
                <a:spcPct val="150000"/>
              </a:lnSpc>
              <a:spcBef>
                <a:spcPts val="0"/>
              </a:spcBef>
              <a:spcAft>
                <a:spcPts val="0"/>
              </a:spcAft>
              <a:buNone/>
            </a:pPr>
            <a:r>
              <a:rPr lang="en-US" altLang="zh-CN" sz="1800" dirty="0" smtClean="0">
                <a:solidFill>
                  <a:srgbClr val="0000FF"/>
                </a:solidFill>
                <a:sym typeface="+mn-ea"/>
              </a:rPr>
              <a:t>1.</a:t>
            </a:r>
            <a:r>
              <a:rPr lang="zh-CN" altLang="en-US" sz="1800" dirty="0" smtClean="0">
                <a:solidFill>
                  <a:srgbClr val="0000FF"/>
                </a:solidFill>
                <a:sym typeface="+mn-ea"/>
              </a:rPr>
              <a:t>风险管理过程应包括产品实现的全过程；</a:t>
            </a:r>
            <a:endParaRPr lang="zh-CN" altLang="en-US" sz="1800" dirty="0" smtClean="0">
              <a:solidFill>
                <a:srgbClr val="0000FF"/>
              </a:solidFill>
              <a:sym typeface="+mn-ea"/>
            </a:endParaRPr>
          </a:p>
          <a:p>
            <a:pPr marL="0" indent="0">
              <a:lnSpc>
                <a:spcPct val="150000"/>
              </a:lnSpc>
              <a:spcBef>
                <a:spcPts val="0"/>
              </a:spcBef>
              <a:spcAft>
                <a:spcPts val="0"/>
              </a:spcAft>
              <a:buNone/>
            </a:pPr>
            <a:r>
              <a:rPr lang="en-US" altLang="zh-CN" sz="1800" dirty="0" smtClean="0">
                <a:solidFill>
                  <a:srgbClr val="0000FF"/>
                </a:solidFill>
                <a:sym typeface="+mn-ea"/>
              </a:rPr>
              <a:t>2.</a:t>
            </a:r>
            <a:r>
              <a:rPr lang="zh-CN" altLang="en-US" sz="1800" dirty="0" smtClean="0">
                <a:solidFill>
                  <a:srgbClr val="0000FF"/>
                </a:solidFill>
                <a:sym typeface="+mn-ea"/>
              </a:rPr>
              <a:t>保留一套风险管理文档，文档一般包括：风险管理计划（可包括风险可接受准则）、安全特征判定清单、风险分析、风险评价、风险控制、风险管理控制措施验证、剩余风险评价等文档、风险管理报告等。</a:t>
            </a:r>
            <a:endParaRPr lang="zh-CN" altLang="en-US" sz="1800" dirty="0" smtClean="0">
              <a:solidFill>
                <a:srgbClr val="0000FF"/>
              </a:solidFill>
              <a:sym typeface="+mn-ea"/>
            </a:endParaRPr>
          </a:p>
          <a:p>
            <a:pPr marL="0" indent="0">
              <a:lnSpc>
                <a:spcPct val="150000"/>
              </a:lnSpc>
              <a:buNone/>
            </a:pPr>
            <a:endParaRPr lang="zh-CN" altLang="en-US" sz="1800"/>
          </a:p>
        </p:txBody>
      </p:sp>
      <p:sp>
        <p:nvSpPr>
          <p:cNvPr id="4" name="灯片编号占位符 3"/>
          <p:cNvSpPr>
            <a:spLocks noGrp="1"/>
          </p:cNvSpPr>
          <p:nvPr>
            <p:ph type="sldNum" sz="quarter" idx="12"/>
          </p:nvPr>
        </p:nvSpPr>
        <p:spPr/>
        <p:txBody>
          <a:bodyPr/>
          <a:p>
            <a:fld id="{7D9BB5D0-35E4-459D-AEF3-FE4D7C45CC19}" type="slidenum">
              <a:rPr lang="zh-CN" altLang="en-US" smtClean="0"/>
            </a:fld>
            <a:endParaRPr lang="zh-CN" altLang="en-US"/>
          </a:p>
        </p:txBody>
      </p:sp>
      <p:sp>
        <p:nvSpPr>
          <p:cNvPr id="5" name="标题 4"/>
          <p:cNvSpPr>
            <a:spLocks noGrp="1"/>
          </p:cNvSpPr>
          <p:nvPr>
            <p:ph type="title"/>
          </p:nvPr>
        </p:nvSpPr>
        <p:spPr>
          <a:xfrm>
            <a:off x="628650" y="22860"/>
            <a:ext cx="7886700" cy="1325563"/>
          </a:xfrm>
        </p:spPr>
        <p:txBody>
          <a:bodyPr/>
          <a:p>
            <a:r>
              <a:rPr lang="zh-CN" altLang="en-US" sz="2400"/>
              <a:t>第六章  设计与开发</a:t>
            </a:r>
            <a:r>
              <a:rPr lang="zh-CN" altLang="en-US" sz="2400">
                <a:sym typeface="+mn-ea"/>
              </a:rPr>
              <a:t>（共</a:t>
            </a:r>
            <a:r>
              <a:rPr lang="en-US" altLang="zh-CN" sz="2400">
                <a:sym typeface="+mn-ea"/>
              </a:rPr>
              <a:t>11</a:t>
            </a:r>
            <a:r>
              <a:rPr lang="zh-CN" altLang="en-US" sz="2400">
                <a:sym typeface="+mn-ea"/>
              </a:rPr>
              <a:t>条）</a:t>
            </a:r>
            <a:endParaRPr lang="zh-CN" altLang="en-US" sz="2400"/>
          </a:p>
        </p:txBody>
      </p:sp>
      <p:pic>
        <p:nvPicPr>
          <p:cNvPr id="6" name="图片 5" descr="A000220150320C72PPIC"/>
          <p:cNvPicPr>
            <a:picLocks noChangeAspect="1"/>
          </p:cNvPicPr>
          <p:nvPr/>
        </p:nvPicPr>
        <p:blipFill>
          <a:blip r:embed="rId1"/>
          <a:stretch>
            <a:fillRect/>
          </a:stretch>
        </p:blipFill>
        <p:spPr>
          <a:xfrm>
            <a:off x="330835" y="473075"/>
            <a:ext cx="212090" cy="426085"/>
          </a:xfrm>
          <a:prstGeom prst="rect">
            <a:avLst/>
          </a:prstGeom>
        </p:spPr>
      </p:pic>
    </p:spTree>
  </p:cSld>
  <p:clrMapOvr>
    <a:masterClrMapping/>
  </p:clrMapOvr>
</p:sld>
</file>

<file path=ppt/tags/tag1.xml><?xml version="1.0" encoding="utf-8"?>
<p:tagLst xmlns:p="http://schemas.openxmlformats.org/presentationml/2006/main">
  <p:tag name="KSO_WM_TAG_VERSION" val="1.0"/>
  <p:tag name="KSO_WM_BEAUTIFY_FLAG" val="#wm#"/>
  <p:tag name="KSO_WM_TEMPLATE_CATEGORY" val="custom"/>
  <p:tag name="KSO_WM_TEMPLATE_INDEX" val="150"/>
  <p:tag name="KSO_WM_UNIT_TYPE" val="a"/>
  <p:tag name="KSO_WM_UNIT_INDEX" val="1"/>
  <p:tag name="KSO_WM_UNIT_ID" val="custom150_12*a*1"/>
  <p:tag name="KSO_WM_UNIT_CLEAR" val="1"/>
  <p:tag name="KSO_WM_UNIT_LAYERLEVEL" val="1"/>
  <p:tag name="KSO_WM_UNIT_VALUE" val="39"/>
  <p:tag name="KSO_WM_UNIT_ISCONTENTSTITLE" val="0"/>
  <p:tag name="KSO_WM_UNIT_HIGHLIGHT" val="0"/>
  <p:tag name="KSO_WM_UNIT_COMPATIBLE" val="0"/>
  <p:tag name="KSO_WM_UNIT_PRESET_TEXT_INDEX" val="3"/>
  <p:tag name="KSO_WM_UNIT_PRESET_TEXT_LEN" val="17"/>
</p:tagLst>
</file>

<file path=ppt/tags/tag10.xml><?xml version="1.0" encoding="utf-8"?>
<p:tagLst xmlns:p="http://schemas.openxmlformats.org/presentationml/2006/main">
  <p:tag name="KSO_WM_TAG_VERSION" val="1.0"/>
  <p:tag name="KSO_WM_BEAUTIFY_FLAG" val="#wm#"/>
  <p:tag name="KSO_WM_TEMPLATE_CATEGORY" val="diagram"/>
  <p:tag name="KSO_WM_TEMPLATE_INDEX" val="20161686"/>
  <p:tag name="KSO_WM_UNIT_TYPE" val="q_i"/>
  <p:tag name="KSO_WM_UNIT_INDEX" val="1_2"/>
  <p:tag name="KSO_WM_UNIT_ID" val="diagram160843_1*q_i*1_2"/>
  <p:tag name="KSO_WM_UNIT_LAYERLEVEL" val="1_1"/>
  <p:tag name="KSO_WM_DIAGRAM_GROUP_CODE" val="q1-1"/>
  <p:tag name="KSO_WM_UNIT_FILL_FORE_SCHEMECOLOR_INDEX" val="5"/>
  <p:tag name="KSO_WM_UNIT_FILL_TYPE" val="1"/>
  <p:tag name="KSO_WM_UNIT_TEXT_FILL_FORE_SCHEMECOLOR_INDEX" val="13"/>
  <p:tag name="KSO_WM_UNIT_TEXT_FILL_TYPE" val="1"/>
</p:tagLst>
</file>

<file path=ppt/tags/tag11.xml><?xml version="1.0" encoding="utf-8"?>
<p:tagLst xmlns:p="http://schemas.openxmlformats.org/presentationml/2006/main">
  <p:tag name="KSO_WM_TAG_VERSION" val="1.0"/>
  <p:tag name="KSO_WM_BEAUTIFY_FLAG" val="#wm#"/>
  <p:tag name="KSO_WM_TEMPLATE_CATEGORY" val="diagram"/>
  <p:tag name="KSO_WM_TEMPLATE_INDEX" val="20161686"/>
  <p:tag name="KSO_WM_UNIT_TYPE" val="q_i"/>
  <p:tag name="KSO_WM_UNIT_INDEX" val="1_2"/>
  <p:tag name="KSO_WM_UNIT_ID" val="diagram160843_1*q_i*1_2"/>
  <p:tag name="KSO_WM_UNIT_LAYERLEVEL" val="1_1"/>
  <p:tag name="KSO_WM_DIAGRAM_GROUP_CODE" val="q1-1"/>
  <p:tag name="KSO_WM_UNIT_FILL_FORE_SCHEMECOLOR_INDEX" val="5"/>
  <p:tag name="KSO_WM_UNIT_FILL_TYPE" val="1"/>
  <p:tag name="KSO_WM_UNIT_TEXT_FILL_FORE_SCHEMECOLOR_INDEX" val="13"/>
  <p:tag name="KSO_WM_UNIT_TEXT_FILL_TYPE" val="1"/>
</p:tagLst>
</file>

<file path=ppt/tags/tag12.xml><?xml version="1.0" encoding="utf-8"?>
<p:tagLst xmlns:p="http://schemas.openxmlformats.org/presentationml/2006/main">
  <p:tag name="KSO_WM_TAG_VERSION" val="1.0"/>
  <p:tag name="KSO_WM_BEAUTIFY_FLAG" val="#wm#"/>
  <p:tag name="KSO_WM_TEMPLATE_CATEGORY" val="custom"/>
  <p:tag name="KSO_WM_TEMPLATE_INDEX" val="150"/>
  <p:tag name="KSO_WM_UNIT_TYPE" val="a"/>
  <p:tag name="KSO_WM_UNIT_INDEX" val="1"/>
  <p:tag name="KSO_WM_UNIT_ID" val="custom150_12*a*1"/>
  <p:tag name="KSO_WM_UNIT_CLEAR" val="1"/>
  <p:tag name="KSO_WM_UNIT_LAYERLEVEL" val="1"/>
  <p:tag name="KSO_WM_UNIT_VALUE" val="39"/>
  <p:tag name="KSO_WM_UNIT_ISCONTENTSTITLE" val="0"/>
  <p:tag name="KSO_WM_UNIT_HIGHLIGHT" val="0"/>
  <p:tag name="KSO_WM_UNIT_COMPATIBLE" val="0"/>
  <p:tag name="KSO_WM_UNIT_PRESET_TEXT_INDEX" val="3"/>
  <p:tag name="KSO_WM_UNIT_PRESET_TEXT_LEN" val="17"/>
</p:tagLst>
</file>

<file path=ppt/tags/tag13.xml><?xml version="1.0" encoding="utf-8"?>
<p:tagLst xmlns:p="http://schemas.openxmlformats.org/presentationml/2006/main">
  <p:tag name="KSO_WM_TAG_VERSION" val="1.0"/>
  <p:tag name="KSO_WM_BEAUTIFY_FLAG" val="#wm#"/>
  <p:tag name="KSO_WM_TEMPLATE_CATEGORY" val="custom"/>
  <p:tag name="KSO_WM_TEMPLATE_INDEX" val="150"/>
  <p:tag name="KSO_WM_UNIT_TYPE" val="b"/>
  <p:tag name="KSO_WM_UNIT_INDEX" val="1"/>
  <p:tag name="KSO_WM_UNIT_ID" val="custom150_12*b*1"/>
  <p:tag name="KSO_WM_UNIT_CLEAR" val="1"/>
  <p:tag name="KSO_WM_UNIT_LAYERLEVEL" val="1"/>
  <p:tag name="KSO_WM_UNIT_VALUE" val="24"/>
  <p:tag name="KSO_WM_UNIT_ISCONTENTSTITLE" val="0"/>
  <p:tag name="KSO_WM_UNIT_HIGHLIGHT" val="0"/>
  <p:tag name="KSO_WM_UNIT_COMPATIBLE" val="0"/>
  <p:tag name="KSO_WM_UNIT_PRESET_TEXT_INDEX" val="3"/>
  <p:tag name="KSO_WM_UNIT_PRESET_TEXT_LEN" val="17"/>
</p:tagLst>
</file>

<file path=ppt/tags/tag14.xml><?xml version="1.0" encoding="utf-8"?>
<p:tagLst xmlns:p="http://schemas.openxmlformats.org/presentationml/2006/main">
  <p:tag name="KSO_WM_TEMPLATE_CATEGORY" val="custom"/>
  <p:tag name="KSO_WM_TEMPLATE_INDEX" val="150"/>
  <p:tag name="KSO_WM_TAG_VERSION" val="1.0"/>
  <p:tag name="KSO_WM_SLIDE_ID" val="custom150_12"/>
  <p:tag name="KSO_WM_SLIDE_INDEX" val="12"/>
  <p:tag name="KSO_WM_SLIDE_ITEM_CNT" val="2"/>
  <p:tag name="KSO_WM_SLIDE_LAYOUT" val="a_b"/>
  <p:tag name="KSO_WM_SLIDE_LAYOUT_CNT" val="1_1"/>
  <p:tag name="KSO_WM_SLIDE_TYPE" val="sectionTitle"/>
  <p:tag name="KSO_WM_BEAUTIFY_FLAG" val="#wm#"/>
</p:tagLst>
</file>

<file path=ppt/tags/tag15.xml><?xml version="1.0" encoding="utf-8"?>
<p:tagLst xmlns:p="http://schemas.openxmlformats.org/presentationml/2006/main">
  <p:tag name="KSO_WM_TAG_VERSION" val="1.0"/>
  <p:tag name="KSO_WM_BEAUTIFY_FLAG" val="#wm#"/>
  <p:tag name="KSO_WM_TEMPLATE_CATEGORY" val="custom"/>
  <p:tag name="KSO_WM_TEMPLATE_INDEX" val="150"/>
  <p:tag name="KSO_WM_UNIT_TYPE" val="a"/>
  <p:tag name="KSO_WM_UNIT_INDEX" val="1"/>
  <p:tag name="KSO_WM_UNIT_ID" val="custom150_12*a*1"/>
  <p:tag name="KSO_WM_UNIT_CLEAR" val="1"/>
  <p:tag name="KSO_WM_UNIT_LAYERLEVEL" val="1"/>
  <p:tag name="KSO_WM_UNIT_VALUE" val="39"/>
  <p:tag name="KSO_WM_UNIT_ISCONTENTSTITLE" val="0"/>
  <p:tag name="KSO_WM_UNIT_HIGHLIGHT" val="0"/>
  <p:tag name="KSO_WM_UNIT_COMPATIBLE" val="0"/>
  <p:tag name="KSO_WM_UNIT_PRESET_TEXT_INDEX" val="3"/>
  <p:tag name="KSO_WM_UNIT_PRESET_TEXT_LEN" val="17"/>
</p:tagLst>
</file>

<file path=ppt/tags/tag16.xml><?xml version="1.0" encoding="utf-8"?>
<p:tagLst xmlns:p="http://schemas.openxmlformats.org/presentationml/2006/main">
  <p:tag name="KSO_WM_TAG_VERSION" val="1.0"/>
  <p:tag name="KSO_WM_BEAUTIFY_FLAG" val="#wm#"/>
  <p:tag name="KSO_WM_TEMPLATE_CATEGORY" val="custom"/>
  <p:tag name="KSO_WM_TEMPLATE_INDEX" val="150"/>
  <p:tag name="KSO_WM_UNIT_TYPE" val="b"/>
  <p:tag name="KSO_WM_UNIT_INDEX" val="1"/>
  <p:tag name="KSO_WM_UNIT_ID" val="custom150_12*b*1"/>
  <p:tag name="KSO_WM_UNIT_CLEAR" val="1"/>
  <p:tag name="KSO_WM_UNIT_LAYERLEVEL" val="1"/>
  <p:tag name="KSO_WM_UNIT_VALUE" val="24"/>
  <p:tag name="KSO_WM_UNIT_ISCONTENTSTITLE" val="0"/>
  <p:tag name="KSO_WM_UNIT_HIGHLIGHT" val="0"/>
  <p:tag name="KSO_WM_UNIT_COMPATIBLE" val="0"/>
  <p:tag name="KSO_WM_UNIT_PRESET_TEXT_INDEX" val="3"/>
  <p:tag name="KSO_WM_UNIT_PRESET_TEXT_LEN" val="17"/>
</p:tagLst>
</file>

<file path=ppt/tags/tag17.xml><?xml version="1.0" encoding="utf-8"?>
<p:tagLst xmlns:p="http://schemas.openxmlformats.org/presentationml/2006/main">
  <p:tag name="KSO_WM_TEMPLATE_CATEGORY" val="custom"/>
  <p:tag name="KSO_WM_TEMPLATE_INDEX" val="150"/>
  <p:tag name="KSO_WM_TAG_VERSION" val="1.0"/>
  <p:tag name="KSO_WM_SLIDE_ID" val="custom150_12"/>
  <p:tag name="KSO_WM_SLIDE_INDEX" val="12"/>
  <p:tag name="KSO_WM_SLIDE_ITEM_CNT" val="2"/>
  <p:tag name="KSO_WM_SLIDE_LAYOUT" val="a_b"/>
  <p:tag name="KSO_WM_SLIDE_LAYOUT_CNT" val="1_1"/>
  <p:tag name="KSO_WM_SLIDE_TYPE" val="sectionTitle"/>
  <p:tag name="KSO_WM_BEAUTIFY_FLAG" val="#wm#"/>
</p:tagLst>
</file>

<file path=ppt/tags/tag18.xml><?xml version="1.0" encoding="utf-8"?>
<p:tagLst xmlns:p="http://schemas.openxmlformats.org/presentationml/2006/main">
  <p:tag name="KSO_WM_TAG_VERSION" val="1.0"/>
  <p:tag name="KSO_WM_BEAUTIFY_FLAG" val="#wm#"/>
  <p:tag name="KSO_WM_TEMPLATE_CATEGORY" val="custom"/>
  <p:tag name="KSO_WM_TEMPLATE_INDEX" val="150"/>
  <p:tag name="KSO_WM_UNIT_TYPE" val="a"/>
  <p:tag name="KSO_WM_UNIT_INDEX" val="1"/>
  <p:tag name="KSO_WM_UNIT_ID" val="custom150_33*a*1"/>
  <p:tag name="KSO_WM_UNIT_CLEAR" val="1"/>
  <p:tag name="KSO_WM_UNIT_LAYERLEVEL" val="1"/>
  <p:tag name="KSO_WM_UNIT_VALUE" val="12"/>
  <p:tag name="KSO_WM_UNIT_ISCONTENTSTITLE" val="0"/>
  <p:tag name="KSO_WM_UNIT_HIGHLIGHT" val="0"/>
  <p:tag name="KSO_WM_UNIT_COMPATIBLE" val="0"/>
  <p:tag name="KSO_WM_UNIT_PRESET_TEXT" val="THANKS"/>
</p:tagLst>
</file>

<file path=ppt/tags/tag19.xml><?xml version="1.0" encoding="utf-8"?>
<p:tagLst xmlns:p="http://schemas.openxmlformats.org/presentationml/2006/main">
  <p:tag name="KSO_WM_TEMPLATE_CATEGORY" val="custom"/>
  <p:tag name="KSO_WM_TEMPLATE_INDEX" val="150"/>
  <p:tag name="KSO_WM_TAG_VERSION" val="1.0"/>
  <p:tag name="KSO_WM_SLIDE_ID" val="custom150_33"/>
  <p:tag name="KSO_WM_SLIDE_INDEX" val="33"/>
  <p:tag name="KSO_WM_SLIDE_ITEM_CNT" val="1"/>
  <p:tag name="KSO_WM_SLIDE_LAYOUT" val="a"/>
  <p:tag name="KSO_WM_SLIDE_LAYOUT_CNT" val="1"/>
  <p:tag name="KSO_WM_SLIDE_TYPE" val="endPage"/>
  <p:tag name="KSO_WM_BEAUTIFY_FLAG" val="#wm#"/>
</p:tagLst>
</file>

<file path=ppt/tags/tag2.xml><?xml version="1.0" encoding="utf-8"?>
<p:tagLst xmlns:p="http://schemas.openxmlformats.org/presentationml/2006/main">
  <p:tag name="KSO_WM_TAG_VERSION" val="1.0"/>
  <p:tag name="KSO_WM_BEAUTIFY_FLAG" val="#wm#"/>
  <p:tag name="KSO_WM_TEMPLATE_CATEGORY" val="custom"/>
  <p:tag name="KSO_WM_TEMPLATE_INDEX" val="150"/>
  <p:tag name="KSO_WM_UNIT_TYPE" val="b"/>
  <p:tag name="KSO_WM_UNIT_INDEX" val="1"/>
  <p:tag name="KSO_WM_UNIT_ID" val="custom150_12*b*1"/>
  <p:tag name="KSO_WM_UNIT_CLEAR" val="1"/>
  <p:tag name="KSO_WM_UNIT_LAYERLEVEL" val="1"/>
  <p:tag name="KSO_WM_UNIT_VALUE" val="24"/>
  <p:tag name="KSO_WM_UNIT_ISCONTENTSTITLE" val="0"/>
  <p:tag name="KSO_WM_UNIT_HIGHLIGHT" val="0"/>
  <p:tag name="KSO_WM_UNIT_COMPATIBLE" val="0"/>
  <p:tag name="KSO_WM_UNIT_PRESET_TEXT_INDEX" val="3"/>
  <p:tag name="KSO_WM_UNIT_PRESET_TEXT_LEN" val="17"/>
</p:tagLst>
</file>

<file path=ppt/tags/tag3.xml><?xml version="1.0" encoding="utf-8"?>
<p:tagLst xmlns:p="http://schemas.openxmlformats.org/presentationml/2006/main">
  <p:tag name="KSO_WM_TEMPLATE_CATEGORY" val="custom"/>
  <p:tag name="KSO_WM_TEMPLATE_INDEX" val="150"/>
  <p:tag name="KSO_WM_TAG_VERSION" val="1.0"/>
  <p:tag name="KSO_WM_SLIDE_ID" val="custom150_12"/>
  <p:tag name="KSO_WM_SLIDE_INDEX" val="12"/>
  <p:tag name="KSO_WM_SLIDE_ITEM_CNT" val="2"/>
  <p:tag name="KSO_WM_SLIDE_LAYOUT" val="a_b"/>
  <p:tag name="KSO_WM_SLIDE_LAYOUT_CNT" val="1_1"/>
  <p:tag name="KSO_WM_SLIDE_TYPE" val="sectionTitle"/>
  <p:tag name="KSO_WM_BEAUTIFY_FLAG" val="#wm#"/>
</p:tagLst>
</file>

<file path=ppt/tags/tag4.xml><?xml version="1.0" encoding="utf-8"?>
<p:tagLst xmlns:p="http://schemas.openxmlformats.org/presentationml/2006/main">
  <p:tag name="KSO_WM_TAG_VERSION" val="1.0"/>
  <p:tag name="KSO_WM_BEAUTIFY_FLAG" val="#wm#"/>
  <p:tag name="KSO_WM_TEMPLATE_CATEGORY" val="diagram"/>
  <p:tag name="KSO_WM_TEMPLATE_INDEX" val="20161686"/>
  <p:tag name="KSO_WM_UNIT_TYPE" val="q_i"/>
  <p:tag name="KSO_WM_UNIT_INDEX" val="1_2"/>
  <p:tag name="KSO_WM_UNIT_ID" val="diagram160843_1*q_i*1_2"/>
  <p:tag name="KSO_WM_UNIT_LAYERLEVEL" val="1_1"/>
  <p:tag name="KSO_WM_DIAGRAM_GROUP_CODE" val="q1-1"/>
  <p:tag name="KSO_WM_UNIT_FILL_FORE_SCHEMECOLOR_INDEX" val="5"/>
  <p:tag name="KSO_WM_UNIT_FILL_TYPE" val="1"/>
  <p:tag name="KSO_WM_UNIT_TEXT_FILL_FORE_SCHEMECOLOR_INDEX" val="13"/>
  <p:tag name="KSO_WM_UNIT_TEXT_FILL_TYPE" val="1"/>
</p:tagLst>
</file>

<file path=ppt/tags/tag5.xml><?xml version="1.0" encoding="utf-8"?>
<p:tagLst xmlns:p="http://schemas.openxmlformats.org/presentationml/2006/main">
  <p:tag name="KSO_WM_TAG_VERSION" val="1.0"/>
  <p:tag name="KSO_WM_BEAUTIFY_FLAG" val="#wm#"/>
  <p:tag name="KSO_WM_TEMPLATE_CATEGORY" val="diagram"/>
  <p:tag name="KSO_WM_TEMPLATE_INDEX" val="20161686"/>
  <p:tag name="KSO_WM_UNIT_TYPE" val="q_i"/>
  <p:tag name="KSO_WM_UNIT_INDEX" val="1_2"/>
  <p:tag name="KSO_WM_UNIT_ID" val="diagram160843_1*q_i*1_2"/>
  <p:tag name="KSO_WM_UNIT_LAYERLEVEL" val="1_1"/>
  <p:tag name="KSO_WM_DIAGRAM_GROUP_CODE" val="q1-1"/>
  <p:tag name="KSO_WM_UNIT_FILL_FORE_SCHEMECOLOR_INDEX" val="5"/>
  <p:tag name="KSO_WM_UNIT_FILL_TYPE" val="1"/>
  <p:tag name="KSO_WM_UNIT_TEXT_FILL_FORE_SCHEMECOLOR_INDEX" val="13"/>
  <p:tag name="KSO_WM_UNIT_TEXT_FILL_TYPE" val="1"/>
</p:tagLst>
</file>

<file path=ppt/tags/tag6.xml><?xml version="1.0" encoding="utf-8"?>
<p:tagLst xmlns:p="http://schemas.openxmlformats.org/presentationml/2006/main">
  <p:tag name="KSO_WM_TAG_VERSION" val="1.0"/>
  <p:tag name="KSO_WM_BEAUTIFY_FLAG" val="#wm#"/>
  <p:tag name="KSO_WM_TEMPLATE_CATEGORY" val="diagram"/>
  <p:tag name="KSO_WM_TEMPLATE_INDEX" val="20161686"/>
  <p:tag name="KSO_WM_UNIT_TYPE" val="q_i"/>
  <p:tag name="KSO_WM_UNIT_INDEX" val="1_2"/>
  <p:tag name="KSO_WM_UNIT_ID" val="diagram160843_1*q_i*1_2"/>
  <p:tag name="KSO_WM_UNIT_LAYERLEVEL" val="1_1"/>
  <p:tag name="KSO_WM_DIAGRAM_GROUP_CODE" val="q1-1"/>
  <p:tag name="KSO_WM_UNIT_FILL_FORE_SCHEMECOLOR_INDEX" val="5"/>
  <p:tag name="KSO_WM_UNIT_FILL_TYPE" val="1"/>
  <p:tag name="KSO_WM_UNIT_TEXT_FILL_FORE_SCHEMECOLOR_INDEX" val="13"/>
  <p:tag name="KSO_WM_UNIT_TEXT_FILL_TYPE" val="1"/>
</p:tagLst>
</file>

<file path=ppt/tags/tag7.xml><?xml version="1.0" encoding="utf-8"?>
<p:tagLst xmlns:p="http://schemas.openxmlformats.org/presentationml/2006/main">
  <p:tag name="KSO_WM_TAG_VERSION" val="1.0"/>
  <p:tag name="KSO_WM_BEAUTIFY_FLAG" val="#wm#"/>
  <p:tag name="KSO_WM_TEMPLATE_CATEGORY" val="diagram"/>
  <p:tag name="KSO_WM_TEMPLATE_INDEX" val="20161686"/>
  <p:tag name="KSO_WM_UNIT_TYPE" val="q_i"/>
  <p:tag name="KSO_WM_UNIT_INDEX" val="1_2"/>
  <p:tag name="KSO_WM_UNIT_ID" val="diagram160843_1*q_i*1_2"/>
  <p:tag name="KSO_WM_UNIT_LAYERLEVEL" val="1_1"/>
  <p:tag name="KSO_WM_DIAGRAM_GROUP_CODE" val="q1-1"/>
  <p:tag name="KSO_WM_UNIT_FILL_FORE_SCHEMECOLOR_INDEX" val="5"/>
  <p:tag name="KSO_WM_UNIT_FILL_TYPE" val="1"/>
  <p:tag name="KSO_WM_UNIT_TEXT_FILL_FORE_SCHEMECOLOR_INDEX" val="13"/>
  <p:tag name="KSO_WM_UNIT_TEXT_FILL_TYPE" val="1"/>
</p:tagLst>
</file>

<file path=ppt/tags/tag8.xml><?xml version="1.0" encoding="utf-8"?>
<p:tagLst xmlns:p="http://schemas.openxmlformats.org/presentationml/2006/main">
  <p:tag name="KSO_WM_TAG_VERSION" val="1.0"/>
  <p:tag name="KSO_WM_BEAUTIFY_FLAG" val="#wm#"/>
  <p:tag name="KSO_WM_TEMPLATE_CATEGORY" val="diagram"/>
  <p:tag name="KSO_WM_TEMPLATE_INDEX" val="20161686"/>
  <p:tag name="KSO_WM_UNIT_TYPE" val="q_i"/>
  <p:tag name="KSO_WM_UNIT_INDEX" val="1_2"/>
  <p:tag name="KSO_WM_UNIT_ID" val="diagram160843_1*q_i*1_2"/>
  <p:tag name="KSO_WM_UNIT_LAYERLEVEL" val="1_1"/>
  <p:tag name="KSO_WM_DIAGRAM_GROUP_CODE" val="q1-1"/>
  <p:tag name="KSO_WM_UNIT_FILL_FORE_SCHEMECOLOR_INDEX" val="5"/>
  <p:tag name="KSO_WM_UNIT_FILL_TYPE" val="1"/>
  <p:tag name="KSO_WM_UNIT_TEXT_FILL_FORE_SCHEMECOLOR_INDEX" val="13"/>
  <p:tag name="KSO_WM_UNIT_TEXT_FILL_TYPE" val="1"/>
</p:tagLst>
</file>

<file path=ppt/tags/tag9.xml><?xml version="1.0" encoding="utf-8"?>
<p:tagLst xmlns:p="http://schemas.openxmlformats.org/presentationml/2006/main">
  <p:tag name="KSO_WM_TAG_VERSION" val="1.0"/>
  <p:tag name="KSO_WM_BEAUTIFY_FLAG" val="#wm#"/>
  <p:tag name="KSO_WM_TEMPLATE_CATEGORY" val="diagram"/>
  <p:tag name="KSO_WM_TEMPLATE_INDEX" val="20161686"/>
  <p:tag name="KSO_WM_UNIT_TYPE" val="q_i"/>
  <p:tag name="KSO_WM_UNIT_INDEX" val="1_2"/>
  <p:tag name="KSO_WM_UNIT_ID" val="diagram160843_1*q_i*1_2"/>
  <p:tag name="KSO_WM_UNIT_LAYERLEVEL" val="1_1"/>
  <p:tag name="KSO_WM_DIAGRAM_GROUP_CODE" val="q1-1"/>
  <p:tag name="KSO_WM_UNIT_FILL_FORE_SCHEMECOLOR_INDEX" val="5"/>
  <p:tag name="KSO_WM_UNIT_FILL_TYPE" val="1"/>
  <p:tag name="KSO_WM_UNIT_TEXT_FILL_FORE_SCHEMECOLOR_INDEX" val="13"/>
  <p:tag name="KSO_WM_UNIT_TEXT_FILL_TYPE"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150">
      <a:dk1>
        <a:srgbClr val="4B4B4B"/>
      </a:dk1>
      <a:lt1>
        <a:sysClr val="window" lastClr="FFFFFF"/>
      </a:lt1>
      <a:dk2>
        <a:srgbClr val="4B4B4B"/>
      </a:dk2>
      <a:lt2>
        <a:srgbClr val="FFFFFF"/>
      </a:lt2>
      <a:accent1>
        <a:srgbClr val="28CA3B"/>
      </a:accent1>
      <a:accent2>
        <a:srgbClr val="B4B75C"/>
      </a:accent2>
      <a:accent3>
        <a:srgbClr val="6E9671"/>
      </a:accent3>
      <a:accent4>
        <a:srgbClr val="869D59"/>
      </a:accent4>
      <a:accent5>
        <a:srgbClr val="F68432"/>
      </a:accent5>
      <a:accent6>
        <a:srgbClr val="FFC000"/>
      </a:accent6>
      <a:hlink>
        <a:srgbClr val="0070C0"/>
      </a:hlink>
      <a:folHlink>
        <a:srgbClr val="7F7F7F"/>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6167</Words>
  <Application>WPS 演示</Application>
  <PresentationFormat>宽屏</PresentationFormat>
  <Paragraphs>409</Paragraphs>
  <Slides>27</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27</vt:i4>
      </vt:variant>
    </vt:vector>
  </HeadingPairs>
  <TitlesOfParts>
    <vt:vector size="44" baseType="lpstr">
      <vt:lpstr>Arial</vt:lpstr>
      <vt:lpstr>宋体</vt:lpstr>
      <vt:lpstr>Wingdings</vt:lpstr>
      <vt:lpstr>Broadway BT</vt:lpstr>
      <vt:lpstr>汉仪丫丫体简</vt:lpstr>
      <vt:lpstr>Verdana</vt:lpstr>
      <vt:lpstr>黑体</vt:lpstr>
      <vt:lpstr>微软雅黑</vt:lpstr>
      <vt:lpstr>Arial Unicode MS</vt:lpstr>
      <vt:lpstr>Calibri</vt:lpstr>
      <vt:lpstr>仿宋_GB2312</vt:lpstr>
      <vt:lpstr>Times New Roman</vt:lpstr>
      <vt:lpstr>Calibri Light</vt:lpstr>
      <vt:lpstr>Broadway</vt:lpstr>
      <vt:lpstr>仿宋</vt:lpstr>
      <vt:lpstr>Office 主题</vt:lpstr>
      <vt:lpstr>自定义设计方案</vt:lpstr>
      <vt:lpstr>植入性医疗器械产品设计与开发的规范要求</vt:lpstr>
      <vt:lpstr>第六章  设计与开发（共11条）</vt:lpstr>
      <vt:lpstr>第六章  设计与开发（共11条）</vt:lpstr>
      <vt:lpstr>第六章  设计与开发（共11条）</vt:lpstr>
      <vt:lpstr>第六章  设计与开发（共11条）</vt:lpstr>
      <vt:lpstr>第六章  设计与开发（共11条）</vt:lpstr>
      <vt:lpstr>第六章  设计与开发（共11条）</vt:lpstr>
      <vt:lpstr>第六章  设计与开发（共11条）</vt:lpstr>
      <vt:lpstr>第六章  设计与开发（共11条）</vt:lpstr>
      <vt:lpstr>图2：设计开发流程</vt:lpstr>
      <vt:lpstr>植入性医疗器械产品设计与开发的规范要求</vt:lpstr>
      <vt:lpstr>第二部分  设计开发（共3条）</vt:lpstr>
      <vt:lpstr>植入性医疗器械产品设计与开发的规范要求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82</cp:revision>
  <dcterms:created xsi:type="dcterms:W3CDTF">2017-09-18T05:00:00Z</dcterms:created>
  <dcterms:modified xsi:type="dcterms:W3CDTF">2017-09-21T01:40:38Z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2052-10.1.0.6748</vt:lpwstr>
  </property>
</Properties>
</file>