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bookmarkIdSeed="2">
  <p:sldMasterIdLst>
    <p:sldMasterId id="2147483648" r:id="rId1"/>
  </p:sldMasterIdLst>
  <p:notesMasterIdLst>
    <p:notesMasterId r:id="rId28"/>
  </p:notesMasterIdLst>
  <p:handoutMasterIdLst>
    <p:handoutMasterId r:id="rId29"/>
  </p:handoutMasterIdLst>
  <p:sldIdLst>
    <p:sldId id="256" r:id="rId2"/>
    <p:sldId id="300" r:id="rId3"/>
    <p:sldId id="322" r:id="rId4"/>
    <p:sldId id="323" r:id="rId5"/>
    <p:sldId id="305" r:id="rId6"/>
    <p:sldId id="325" r:id="rId7"/>
    <p:sldId id="324" r:id="rId8"/>
    <p:sldId id="328" r:id="rId9"/>
    <p:sldId id="326" r:id="rId10"/>
    <p:sldId id="327" r:id="rId11"/>
    <p:sldId id="329" r:id="rId12"/>
    <p:sldId id="330" r:id="rId13"/>
    <p:sldId id="332" r:id="rId14"/>
    <p:sldId id="335" r:id="rId15"/>
    <p:sldId id="331" r:id="rId16"/>
    <p:sldId id="333" r:id="rId17"/>
    <p:sldId id="334" r:id="rId18"/>
    <p:sldId id="336" r:id="rId19"/>
    <p:sldId id="337" r:id="rId20"/>
    <p:sldId id="338" r:id="rId21"/>
    <p:sldId id="310" r:id="rId22"/>
    <p:sldId id="280" r:id="rId23"/>
    <p:sldId id="281" r:id="rId24"/>
    <p:sldId id="282" r:id="rId25"/>
    <p:sldId id="283" r:id="rId26"/>
    <p:sldId id="297" r:id="rId27"/>
  </p:sldIdLst>
  <p:sldSz cx="9144000" cy="6858000" type="screen4x3"/>
  <p:notesSz cx="7010400" cy="9296400"/>
  <p:custDataLst>
    <p:tags r:id="rId30"/>
  </p:custDataLst>
  <p:defaultTextStyle>
    <a:defPPr>
      <a:defRPr lang="en-US"/>
    </a:defPPr>
    <a:lvl1pPr algn="l" rtl="0" eaLnBrk="0" fontAlgn="base" hangingPunct="0">
      <a:spcBef>
        <a:spcPct val="0"/>
      </a:spcBef>
      <a:spcAft>
        <a:spcPts val="600"/>
      </a:spcAft>
      <a:defRPr sz="1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ts val="600"/>
      </a:spcAft>
      <a:defRPr sz="1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ts val="600"/>
      </a:spcAft>
      <a:defRPr sz="1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ts val="600"/>
      </a:spcAft>
      <a:defRPr sz="1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ts val="600"/>
      </a:spcAft>
      <a:defRPr sz="1000" kern="1200">
        <a:solidFill>
          <a:schemeClr val="tx1"/>
        </a:solidFill>
        <a:latin typeface="Arial" panose="020B0604020202020204" pitchFamily="34" charset="0"/>
        <a:ea typeface="+mn-ea"/>
        <a:cs typeface="+mn-cs"/>
      </a:defRPr>
    </a:lvl5pPr>
    <a:lvl6pPr marL="2286000" algn="l" defTabSz="914400" rtl="0" eaLnBrk="1" latinLnBrk="0" hangingPunct="1">
      <a:defRPr sz="1000" kern="1200">
        <a:solidFill>
          <a:schemeClr val="tx1"/>
        </a:solidFill>
        <a:latin typeface="Arial" panose="020B0604020202020204" pitchFamily="34" charset="0"/>
        <a:ea typeface="+mn-ea"/>
        <a:cs typeface="+mn-cs"/>
      </a:defRPr>
    </a:lvl6pPr>
    <a:lvl7pPr marL="2743200" algn="l" defTabSz="914400" rtl="0" eaLnBrk="1" latinLnBrk="0" hangingPunct="1">
      <a:defRPr sz="1000" kern="1200">
        <a:solidFill>
          <a:schemeClr val="tx1"/>
        </a:solidFill>
        <a:latin typeface="Arial" panose="020B0604020202020204" pitchFamily="34" charset="0"/>
        <a:ea typeface="+mn-ea"/>
        <a:cs typeface="+mn-cs"/>
      </a:defRPr>
    </a:lvl7pPr>
    <a:lvl8pPr marL="3200400" algn="l" defTabSz="914400" rtl="0" eaLnBrk="1" latinLnBrk="0" hangingPunct="1">
      <a:defRPr sz="1000" kern="1200">
        <a:solidFill>
          <a:schemeClr val="tx1"/>
        </a:solidFill>
        <a:latin typeface="Arial" panose="020B0604020202020204" pitchFamily="34" charset="0"/>
        <a:ea typeface="+mn-ea"/>
        <a:cs typeface="+mn-cs"/>
      </a:defRPr>
    </a:lvl8pPr>
    <a:lvl9pPr marL="3657600" algn="l" defTabSz="914400" rtl="0" eaLnBrk="1" latinLnBrk="0" hangingPunct="1">
      <a:defRPr sz="1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a:srgbClr val="C8D200"/>
    <a:srgbClr val="B3BC00"/>
    <a:srgbClr val="AAB400"/>
    <a:srgbClr val="333333"/>
    <a:srgbClr val="003399"/>
    <a:srgbClr val="82C8DC"/>
    <a:srgbClr val="EB8200"/>
    <a:srgbClr val="00A0BE"/>
    <a:srgbClr val="D9D5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067" autoAdjust="0"/>
    <p:restoredTop sz="94660" autoAdjust="0"/>
  </p:normalViewPr>
  <p:slideViewPr>
    <p:cSldViewPr snapToGrid="0">
      <p:cViewPr varScale="1">
        <p:scale>
          <a:sx n="111" d="100"/>
          <a:sy n="111" d="100"/>
        </p:scale>
        <p:origin x="868" y="80"/>
      </p:cViewPr>
      <p:guideLst>
        <p:guide orient="horz" pos="2160"/>
        <p:guide pos="288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1#1">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10">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11">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12">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13">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1#14">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1#15">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1#16">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1#17">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1#18">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2">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3">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4">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5">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6">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7">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8">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9">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3F13504-A9C5-432D-8566-58F55D2F1FAB}" type="doc">
      <dgm:prSet loTypeId="urn:microsoft.com/office/officeart/2005/8/layout/vList2#1" loCatId="list" qsTypeId="urn:microsoft.com/office/officeart/2005/8/quickstyle/simple1#1" qsCatId="simple" csTypeId="urn:microsoft.com/office/officeart/2005/8/colors/accent0_1#1" csCatId="mainScheme" phldr="1"/>
      <dgm:spPr/>
      <dgm:t>
        <a:bodyPr/>
        <a:lstStyle/>
        <a:p>
          <a:endParaRPr lang="zh-CN" altLang="en-US"/>
        </a:p>
      </dgm:t>
    </dgm:pt>
    <dgm:pt modelId="{041E61D6-3045-4165-A39A-27D6E39EB550}">
      <dgm:prSet phldrT="[文本]" phldr="0" custT="1"/>
      <dgm:spPr>
        <a:ln>
          <a:solidFill>
            <a:srgbClr val="AAB400"/>
          </a:solidFill>
        </a:ln>
      </dgm:spPr>
      <dgm:t>
        <a:bodyPr vert="horz" wrap="square"/>
        <a:lstStyle/>
        <a:p>
          <a:pPr>
            <a:lnSpc>
              <a:spcPct val="100000"/>
            </a:lnSpc>
            <a:spcBef>
              <a:spcPct val="0"/>
            </a:spcBef>
            <a:spcAft>
              <a:spcPct val="35000"/>
            </a:spcAft>
          </a:pPr>
          <a:r>
            <a:rPr lang="en-US" altLang="zh-CN" sz="1800" b="1" dirty="0">
              <a:solidFill>
                <a:schemeClr val="tx1"/>
              </a:solidFill>
              <a:latin typeface="黑体" panose="02010609060101010101" pitchFamily="2" charset="-122"/>
              <a:ea typeface="黑体" panose="02010609060101010101" pitchFamily="2" charset="-122"/>
              <a:cs typeface="黑体" panose="02010609060101010101" pitchFamily="2" charset="-122"/>
            </a:rPr>
            <a:t>    2014</a:t>
          </a:r>
          <a:r>
            <a:rPr lang="zh-CN" altLang="en-US" sz="1800" b="1" dirty="0">
              <a:solidFill>
                <a:schemeClr val="tx1"/>
              </a:solidFill>
              <a:latin typeface="黑体" panose="02010609060101010101" pitchFamily="2" charset="-122"/>
              <a:ea typeface="黑体" panose="02010609060101010101" pitchFamily="2" charset="-122"/>
              <a:cs typeface="黑体" panose="02010609060101010101" pitchFamily="2" charset="-122"/>
            </a:rPr>
            <a:t>年</a:t>
          </a:r>
          <a:r>
            <a:rPr lang="en-US" altLang="zh-CN" sz="1800" b="1" dirty="0">
              <a:solidFill>
                <a:schemeClr val="tx1"/>
              </a:solidFill>
              <a:latin typeface="黑体" panose="02010609060101010101" pitchFamily="2" charset="-122"/>
              <a:ea typeface="黑体" panose="02010609060101010101" pitchFamily="2" charset="-122"/>
              <a:cs typeface="黑体" panose="02010609060101010101" pitchFamily="2" charset="-122"/>
            </a:rPr>
            <a:t>12</a:t>
          </a:r>
          <a:r>
            <a:rPr lang="zh-CN" altLang="en-US" sz="1800" b="1" dirty="0">
              <a:solidFill>
                <a:schemeClr val="tx1"/>
              </a:solidFill>
              <a:latin typeface="黑体" panose="02010609060101010101" pitchFamily="2" charset="-122"/>
              <a:ea typeface="黑体" panose="02010609060101010101" pitchFamily="2" charset="-122"/>
              <a:cs typeface="黑体" panose="02010609060101010101" pitchFamily="2" charset="-122"/>
            </a:rPr>
            <a:t>月</a:t>
          </a:r>
          <a:r>
            <a:rPr lang="en-US" altLang="zh-CN" sz="1800" b="1" dirty="0">
              <a:solidFill>
                <a:schemeClr val="tx1"/>
              </a:solidFill>
              <a:latin typeface="黑体" panose="02010609060101010101" pitchFamily="2" charset="-122"/>
              <a:ea typeface="黑体" panose="02010609060101010101" pitchFamily="2" charset="-122"/>
              <a:cs typeface="黑体" panose="02010609060101010101" pitchFamily="2" charset="-122"/>
            </a:rPr>
            <a:t>29</a:t>
          </a:r>
          <a:r>
            <a:rPr lang="zh-CN" altLang="en-US" sz="1800" b="1" dirty="0">
              <a:solidFill>
                <a:schemeClr val="tx1"/>
              </a:solidFill>
              <a:latin typeface="黑体" panose="02010609060101010101" pitchFamily="2" charset="-122"/>
              <a:ea typeface="黑体" panose="02010609060101010101" pitchFamily="2" charset="-122"/>
              <a:cs typeface="黑体" panose="02010609060101010101" pitchFamily="2" charset="-122"/>
            </a:rPr>
            <a:t>日发布的</a:t>
          </a:r>
          <a:r>
            <a:rPr lang="en-US" altLang="zh-CN" sz="1800" b="1" dirty="0">
              <a:solidFill>
                <a:schemeClr val="tx1"/>
              </a:solidFill>
              <a:latin typeface="黑体" panose="02010609060101010101" pitchFamily="2" charset="-122"/>
              <a:ea typeface="黑体" panose="02010609060101010101" pitchFamily="2" charset="-122"/>
              <a:cs typeface="黑体" panose="02010609060101010101" pitchFamily="2" charset="-122"/>
            </a:rPr>
            <a:t>2014</a:t>
          </a:r>
          <a:r>
            <a:rPr lang="zh-CN" altLang="en-US" sz="1800" b="1" dirty="0">
              <a:solidFill>
                <a:schemeClr val="tx1"/>
              </a:solidFill>
              <a:latin typeface="黑体" panose="02010609060101010101" pitchFamily="2" charset="-122"/>
              <a:ea typeface="黑体" panose="02010609060101010101" pitchFamily="2" charset="-122"/>
              <a:cs typeface="黑体" panose="02010609060101010101" pitchFamily="2" charset="-122"/>
            </a:rPr>
            <a:t>年  第</a:t>
          </a:r>
          <a:r>
            <a:rPr lang="en-US" altLang="zh-CN" sz="1800" b="1" dirty="0">
              <a:solidFill>
                <a:schemeClr val="tx1"/>
              </a:solidFill>
              <a:latin typeface="黑体" panose="02010609060101010101" pitchFamily="2" charset="-122"/>
              <a:ea typeface="黑体" panose="02010609060101010101" pitchFamily="2" charset="-122"/>
              <a:cs typeface="黑体" panose="02010609060101010101" pitchFamily="2" charset="-122"/>
            </a:rPr>
            <a:t>64</a:t>
          </a:r>
          <a:r>
            <a:rPr lang="zh-CN" altLang="en-US" sz="1800" b="1" dirty="0">
              <a:solidFill>
                <a:schemeClr val="tx1"/>
              </a:solidFill>
              <a:latin typeface="黑体" panose="02010609060101010101" pitchFamily="2" charset="-122"/>
              <a:ea typeface="黑体" panose="02010609060101010101" pitchFamily="2" charset="-122"/>
              <a:cs typeface="黑体" panose="02010609060101010101" pitchFamily="2" charset="-122"/>
            </a:rPr>
            <a:t>号</a:t>
          </a:r>
          <a:r>
            <a:rPr lang="en-US" altLang="zh-CN" sz="1800" b="1" dirty="0">
              <a:solidFill>
                <a:schemeClr val="tx1"/>
              </a:solidFill>
              <a:latin typeface="黑体" panose="02010609060101010101" pitchFamily="2" charset="-122"/>
              <a:ea typeface="黑体" panose="02010609060101010101" pitchFamily="2" charset="-122"/>
              <a:cs typeface="黑体" panose="02010609060101010101" pitchFamily="2" charset="-122"/>
            </a:rPr>
            <a:t>《</a:t>
          </a:r>
          <a:r>
            <a:rPr lang="zh-CN" sz="1800" b="1" dirty="0">
              <a:solidFill>
                <a:schemeClr val="tx1"/>
              </a:solidFill>
              <a:latin typeface="黑体" panose="02010609060101010101" pitchFamily="2" charset="-122"/>
              <a:ea typeface="黑体" panose="02010609060101010101" pitchFamily="2" charset="-122"/>
              <a:cs typeface="黑体" panose="02010609060101010101" pitchFamily="2" charset="-122"/>
            </a:rPr>
            <a:t>医疗器械生产质量管理规范</a:t>
          </a:r>
          <a:r>
            <a:rPr lang="en-US" altLang="zh-CN" sz="1800" b="1" dirty="0">
              <a:solidFill>
                <a:schemeClr val="tx1"/>
              </a:solidFill>
              <a:latin typeface="黑体" panose="02010609060101010101" pitchFamily="2" charset="-122"/>
              <a:ea typeface="黑体" panose="02010609060101010101" pitchFamily="2" charset="-122"/>
              <a:cs typeface="黑体" panose="02010609060101010101" pitchFamily="2" charset="-122"/>
            </a:rPr>
            <a:t>》</a:t>
          </a:r>
          <a:r>
            <a:rPr lang="zh-CN" altLang="en-US" sz="1800" b="1" dirty="0">
              <a:solidFill>
                <a:schemeClr val="tx1"/>
              </a:solidFill>
              <a:latin typeface="黑体" panose="02010609060101010101" pitchFamily="2" charset="-122"/>
              <a:ea typeface="黑体" panose="02010609060101010101" pitchFamily="2" charset="-122"/>
              <a:cs typeface="黑体" panose="02010609060101010101" pitchFamily="2" charset="-122"/>
            </a:rPr>
            <a:t>中，</a:t>
          </a:r>
          <a:r>
            <a:rPr sz="1800" b="1" dirty="0">
              <a:solidFill>
                <a:schemeClr val="tx1"/>
              </a:solidFill>
              <a:latin typeface="黑体" panose="02010609060101010101" pitchFamily="2" charset="-122"/>
              <a:ea typeface="黑体" panose="02010609060101010101" pitchFamily="2" charset="-122"/>
              <a:cs typeface="黑体" panose="02010609060101010101" pitchFamily="2" charset="-122"/>
            </a:rPr>
            <a:t>第二十七条</a:t>
          </a:r>
          <a:r>
            <a:rPr lang="zh-CN" sz="1800" b="1" dirty="0">
              <a:solidFill>
                <a:schemeClr val="tx1"/>
              </a:solidFill>
              <a:latin typeface="黑体" panose="02010609060101010101" pitchFamily="2" charset="-122"/>
              <a:ea typeface="黑体" panose="02010609060101010101" pitchFamily="2" charset="-122"/>
              <a:cs typeface="黑体" panose="02010609060101010101" pitchFamily="2" charset="-122"/>
            </a:rPr>
            <a:t>规定：</a:t>
          </a:r>
          <a:endParaRPr sz="1800" b="1" dirty="0">
            <a:solidFill>
              <a:schemeClr val="tx1"/>
            </a:solidFill>
            <a:latin typeface="黑体" panose="02010609060101010101" pitchFamily="2" charset="-122"/>
            <a:ea typeface="黑体" panose="02010609060101010101" pitchFamily="2" charset="-122"/>
            <a:cs typeface="黑体" panose="02010609060101010101" pitchFamily="2" charset="-122"/>
          </a:endParaRPr>
        </a:p>
        <a:p>
          <a:pPr>
            <a:lnSpc>
              <a:spcPct val="100000"/>
            </a:lnSpc>
            <a:spcBef>
              <a:spcPct val="0"/>
            </a:spcBef>
            <a:spcAft>
              <a:spcPct val="35000"/>
            </a:spcAft>
          </a:pPr>
          <a:r>
            <a:rPr sz="1800" b="1" dirty="0">
              <a:solidFill>
                <a:schemeClr val="tx1"/>
              </a:solidFill>
              <a:latin typeface="黑体" panose="02010609060101010101" pitchFamily="2" charset="-122"/>
              <a:ea typeface="黑体" panose="02010609060101010101" pitchFamily="2" charset="-122"/>
              <a:cs typeface="黑体" panose="02010609060101010101" pitchFamily="2" charset="-122"/>
            </a:rPr>
            <a:t>　  企业应当建立记录控制程序，包括记录的标识、保管、检索、保存期限和处置要求等，并满足以下要求：</a:t>
          </a:r>
        </a:p>
        <a:p>
          <a:pPr>
            <a:lnSpc>
              <a:spcPct val="100000"/>
            </a:lnSpc>
            <a:spcBef>
              <a:spcPct val="0"/>
            </a:spcBef>
            <a:spcAft>
              <a:spcPct val="35000"/>
            </a:spcAft>
          </a:pPr>
          <a:r>
            <a:rPr sz="1800" b="1" dirty="0">
              <a:solidFill>
                <a:schemeClr val="tx1"/>
              </a:solidFill>
              <a:latin typeface="黑体" panose="02010609060101010101" pitchFamily="2" charset="-122"/>
              <a:ea typeface="黑体" panose="02010609060101010101" pitchFamily="2" charset="-122"/>
              <a:cs typeface="黑体" panose="02010609060101010101" pitchFamily="2" charset="-122"/>
            </a:rPr>
            <a:t>（一）记录应当保证产品生产、质量控制等活动的可追溯性； </a:t>
          </a:r>
        </a:p>
        <a:p>
          <a:pPr>
            <a:lnSpc>
              <a:spcPct val="100000"/>
            </a:lnSpc>
            <a:spcBef>
              <a:spcPct val="0"/>
            </a:spcBef>
            <a:spcAft>
              <a:spcPct val="35000"/>
            </a:spcAft>
          </a:pPr>
          <a:r>
            <a:rPr sz="1800" b="1" dirty="0">
              <a:solidFill>
                <a:schemeClr val="tx1"/>
              </a:solidFill>
              <a:latin typeface="黑体" panose="02010609060101010101" pitchFamily="2" charset="-122"/>
              <a:ea typeface="黑体" panose="02010609060101010101" pitchFamily="2" charset="-122"/>
              <a:cs typeface="黑体" panose="02010609060101010101" pitchFamily="2" charset="-122"/>
            </a:rPr>
            <a:t>（二）记录应当清晰、完整，易于识别和检索，防止破损和丢失；</a:t>
          </a:r>
        </a:p>
        <a:p>
          <a:pPr>
            <a:lnSpc>
              <a:spcPct val="100000"/>
            </a:lnSpc>
            <a:spcBef>
              <a:spcPct val="0"/>
            </a:spcBef>
            <a:spcAft>
              <a:spcPct val="35000"/>
            </a:spcAft>
          </a:pPr>
          <a:r>
            <a:rPr sz="1800" b="1" dirty="0">
              <a:solidFill>
                <a:schemeClr val="tx1"/>
              </a:solidFill>
              <a:latin typeface="黑体" panose="02010609060101010101" pitchFamily="2" charset="-122"/>
              <a:ea typeface="黑体" panose="02010609060101010101" pitchFamily="2" charset="-122"/>
              <a:cs typeface="黑体" panose="02010609060101010101" pitchFamily="2" charset="-122"/>
            </a:rPr>
            <a:t>（三）记录不得随意涂改或者销毁，更改记录应当签注姓名和日期，并使原有信息仍清晰可辨，必要时，应当说明更改的理由；</a:t>
          </a:r>
        </a:p>
        <a:p>
          <a:pPr>
            <a:lnSpc>
              <a:spcPct val="100000"/>
            </a:lnSpc>
            <a:spcBef>
              <a:spcPct val="0"/>
            </a:spcBef>
            <a:spcAft>
              <a:spcPct val="35000"/>
            </a:spcAft>
          </a:pPr>
          <a:r>
            <a:rPr sz="1800" b="1" dirty="0">
              <a:solidFill>
                <a:schemeClr val="tx1"/>
              </a:solidFill>
              <a:latin typeface="黑体" panose="02010609060101010101" pitchFamily="2" charset="-122"/>
              <a:ea typeface="黑体" panose="02010609060101010101" pitchFamily="2" charset="-122"/>
              <a:cs typeface="黑体" panose="02010609060101010101" pitchFamily="2" charset="-122"/>
            </a:rPr>
            <a:t>（四）记录的保存期限应当至少相当于企业所规定的医疗器械的寿命期，但从放行产品的日期起不少于2年，或者符合相关法规要求，并可追溯</a:t>
          </a:r>
          <a:r>
            <a:rPr lang="zh-CN" altLang="en-US" sz="1800" b="1" dirty="0">
              <a:solidFill>
                <a:schemeClr val="tx1"/>
              </a:solidFill>
              <a:latin typeface="黑体" panose="02010609060101010101" pitchFamily="2" charset="-122"/>
              <a:ea typeface="黑体" panose="02010609060101010101" pitchFamily="2" charset="-122"/>
              <a:cs typeface="黑体" panose="02010609060101010101" pitchFamily="2" charset="-122"/>
            </a:rPr>
            <a:t>。</a:t>
          </a:r>
        </a:p>
      </dgm:t>
    </dgm:pt>
    <dgm:pt modelId="{C2094903-474A-4C95-BB97-20DE3AB4E1B3}" type="parTrans" cxnId="{6B906A54-D64C-4368-A2D7-9629544A4AB6}">
      <dgm:prSet/>
      <dgm:spPr/>
      <dgm:t>
        <a:bodyPr/>
        <a:lstStyle/>
        <a:p>
          <a:endParaRPr lang="zh-CN" altLang="en-US"/>
        </a:p>
      </dgm:t>
    </dgm:pt>
    <dgm:pt modelId="{58907A98-EBA6-43D7-B392-7C4F99D0B487}" type="sibTrans" cxnId="{6B906A54-D64C-4368-A2D7-9629544A4AB6}">
      <dgm:prSet/>
      <dgm:spPr/>
      <dgm:t>
        <a:bodyPr/>
        <a:lstStyle/>
        <a:p>
          <a:endParaRPr lang="zh-CN" altLang="en-US"/>
        </a:p>
      </dgm:t>
    </dgm:pt>
    <dgm:pt modelId="{B1F3E50F-FD33-4C8A-9E1F-E031391E3224}" type="pres">
      <dgm:prSet presAssocID="{A3F13504-A9C5-432D-8566-58F55D2F1FAB}" presName="linear" presStyleCnt="0">
        <dgm:presLayoutVars>
          <dgm:animLvl val="lvl"/>
          <dgm:resizeHandles val="exact"/>
        </dgm:presLayoutVars>
      </dgm:prSet>
      <dgm:spPr/>
    </dgm:pt>
    <dgm:pt modelId="{98201752-1582-4B4F-BE93-04358B742AD4}" type="pres">
      <dgm:prSet presAssocID="{041E61D6-3045-4165-A39A-27D6E39EB550}" presName="parentText" presStyleLbl="node1" presStyleIdx="0" presStyleCnt="1">
        <dgm:presLayoutVars>
          <dgm:chMax val="0"/>
          <dgm:bulletEnabled val="1"/>
        </dgm:presLayoutVars>
      </dgm:prSet>
      <dgm:spPr/>
    </dgm:pt>
  </dgm:ptLst>
  <dgm:cxnLst>
    <dgm:cxn modelId="{5B497767-BF44-4BF9-BD01-7AB835031448}" type="presOf" srcId="{041E61D6-3045-4165-A39A-27D6E39EB550}" destId="{98201752-1582-4B4F-BE93-04358B742AD4}" srcOrd="0" destOrd="0" presId="urn:microsoft.com/office/officeart/2005/8/layout/vList2#1"/>
    <dgm:cxn modelId="{6B906A54-D64C-4368-A2D7-9629544A4AB6}" srcId="{A3F13504-A9C5-432D-8566-58F55D2F1FAB}" destId="{041E61D6-3045-4165-A39A-27D6E39EB550}" srcOrd="0" destOrd="0" parTransId="{C2094903-474A-4C95-BB97-20DE3AB4E1B3}" sibTransId="{58907A98-EBA6-43D7-B392-7C4F99D0B487}"/>
    <dgm:cxn modelId="{1E5C7B94-509B-4983-B5F4-B9E0D90AA5C3}" type="presOf" srcId="{A3F13504-A9C5-432D-8566-58F55D2F1FAB}" destId="{B1F3E50F-FD33-4C8A-9E1F-E031391E3224}" srcOrd="0" destOrd="0" presId="urn:microsoft.com/office/officeart/2005/8/layout/vList2#1"/>
    <dgm:cxn modelId="{7AB852FC-BB28-426E-9DCB-9CCC2D7D907A}" type="presParOf" srcId="{B1F3E50F-FD33-4C8A-9E1F-E031391E3224}" destId="{98201752-1582-4B4F-BE93-04358B742AD4}" srcOrd="0" destOrd="0" presId="urn:microsoft.com/office/officeart/2005/8/layout/v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3F13504-A9C5-432D-8566-58F55D2F1FAB}" type="doc">
      <dgm:prSet loTypeId="urn:microsoft.com/office/officeart/2005/8/layout/vList2#10" loCatId="list" qsTypeId="urn:microsoft.com/office/officeart/2005/8/quickstyle/simple1#10" qsCatId="simple" csTypeId="urn:microsoft.com/office/officeart/2005/8/colors/accent0_1#10" csCatId="mainScheme" phldr="1"/>
      <dgm:spPr/>
      <dgm:t>
        <a:bodyPr/>
        <a:lstStyle/>
        <a:p>
          <a:endParaRPr lang="zh-CN" altLang="en-US"/>
        </a:p>
      </dgm:t>
    </dgm:pt>
    <dgm:pt modelId="{041E61D6-3045-4165-A39A-27D6E39EB550}">
      <dgm:prSet phldrT="[文本]" phldr="0" custT="1"/>
      <dgm:spPr>
        <a:ln>
          <a:solidFill>
            <a:srgbClr val="AAB400"/>
          </a:solidFill>
        </a:ln>
      </dgm:spPr>
      <dgm:t>
        <a:bodyPr vert="horz" wrap="square"/>
        <a:lstStyle/>
        <a:p>
          <a:pPr>
            <a:lnSpc>
              <a:spcPct val="100000"/>
            </a:lnSpc>
            <a:spcBef>
              <a:spcPct val="0"/>
            </a:spcBef>
            <a:spcAft>
              <a:spcPts val="0"/>
            </a:spcAft>
          </a:pPr>
          <a:r>
            <a:rPr lang="en-US" altLang="zh-CN" sz="2000" b="1" dirty="0">
              <a:latin typeface="黑体" panose="02010609060101010101" pitchFamily="2" charset="-122"/>
              <a:ea typeface="黑体" panose="02010609060101010101" pitchFamily="2" charset="-122"/>
              <a:cs typeface="黑体" panose="02010609060101010101" pitchFamily="2" charset="-122"/>
            </a:rPr>
            <a:t>6</a:t>
          </a:r>
          <a:r>
            <a:rPr lang="zh-CN" altLang="en-US" sz="2000" b="1" dirty="0">
              <a:latin typeface="黑体" panose="02010609060101010101" pitchFamily="2" charset="-122"/>
              <a:ea typeface="黑体" panose="02010609060101010101" pitchFamily="2" charset="-122"/>
              <a:cs typeface="黑体" panose="02010609060101010101" pitchFamily="2" charset="-122"/>
            </a:rPr>
            <a:t>、记录的复核</a:t>
          </a:r>
        </a:p>
        <a:p>
          <a:pPr>
            <a:lnSpc>
              <a:spcPct val="100000"/>
            </a:lnSpc>
            <a:spcBef>
              <a:spcPct val="0"/>
            </a:spcBef>
            <a:spcAft>
              <a:spcPts val="0"/>
            </a:spcAft>
          </a:pPr>
          <a:endParaRPr lang="en-US" altLang="zh-CN" sz="1800" dirty="0">
            <a:latin typeface="黑体" panose="02010609060101010101" pitchFamily="2" charset="-122"/>
            <a:ea typeface="黑体" panose="02010609060101010101" pitchFamily="2" charset="-122"/>
            <a:cs typeface="黑体" panose="02010609060101010101" pitchFamily="2" charset="-122"/>
          </a:endParaRPr>
        </a:p>
        <a:p>
          <a:pPr>
            <a:lnSpc>
              <a:spcPct val="100000"/>
            </a:lnSpc>
            <a:spcBef>
              <a:spcPct val="0"/>
            </a:spcBef>
            <a:spcAft>
              <a:spcPts val="0"/>
            </a:spcAft>
          </a:pPr>
          <a:r>
            <a:rPr sz="1800" dirty="0">
              <a:latin typeface="黑体" panose="02010609060101010101" pitchFamily="2" charset="-122"/>
              <a:ea typeface="黑体" panose="02010609060101010101" pitchFamily="2" charset="-122"/>
              <a:cs typeface="黑体" panose="02010609060101010101" pitchFamily="2" charset="-122"/>
            </a:rPr>
            <a:t>复核生产记录的注意事项 </a:t>
          </a:r>
        </a:p>
        <a:p>
          <a:pPr>
            <a:lnSpc>
              <a:spcPct val="100000"/>
            </a:lnSpc>
            <a:spcBef>
              <a:spcPct val="0"/>
            </a:spcBef>
            <a:spcAft>
              <a:spcPts val="0"/>
            </a:spcAft>
          </a:pPr>
          <a:r>
            <a:rPr lang="zh-CN" sz="1800" dirty="0">
              <a:latin typeface="黑体" panose="02010609060101010101" pitchFamily="2" charset="-122"/>
              <a:ea typeface="黑体" panose="02010609060101010101" pitchFamily="2" charset="-122"/>
              <a:cs typeface="黑体" panose="02010609060101010101" pitchFamily="2" charset="-122"/>
            </a:rPr>
            <a:t>（</a:t>
          </a:r>
          <a:r>
            <a:rPr lang="en-US" altLang="zh-CN" sz="1800" dirty="0">
              <a:latin typeface="黑体" panose="02010609060101010101" pitchFamily="2" charset="-122"/>
              <a:ea typeface="黑体" panose="02010609060101010101" pitchFamily="2" charset="-122"/>
              <a:cs typeface="黑体" panose="02010609060101010101" pitchFamily="2" charset="-122"/>
            </a:rPr>
            <a:t>1</a:t>
          </a:r>
          <a:r>
            <a:rPr lang="zh-CN" altLang="en-US" sz="1800" dirty="0">
              <a:latin typeface="黑体" panose="02010609060101010101" pitchFamily="2" charset="-122"/>
              <a:ea typeface="黑体" panose="02010609060101010101" pitchFamily="2" charset="-122"/>
              <a:cs typeface="黑体" panose="02010609060101010101" pitchFamily="2" charset="-122"/>
            </a:rPr>
            <a:t>）</a:t>
          </a:r>
          <a:r>
            <a:rPr sz="1800" dirty="0">
              <a:latin typeface="黑体" panose="02010609060101010101" pitchFamily="2" charset="-122"/>
              <a:ea typeface="黑体" panose="02010609060101010101" pitchFamily="2" charset="-122"/>
              <a:cs typeface="黑体" panose="02010609060101010101" pitchFamily="2" charset="-122"/>
            </a:rPr>
            <a:t>必须按每批岗位操作记录串联复核； </a:t>
          </a:r>
        </a:p>
        <a:p>
          <a:pPr>
            <a:lnSpc>
              <a:spcPct val="100000"/>
            </a:lnSpc>
            <a:spcBef>
              <a:spcPct val="0"/>
            </a:spcBef>
            <a:spcAft>
              <a:spcPts val="0"/>
            </a:spcAft>
          </a:pPr>
          <a:r>
            <a:rPr lang="zh-CN" sz="1800" dirty="0">
              <a:latin typeface="黑体" panose="02010609060101010101" pitchFamily="2" charset="-122"/>
              <a:ea typeface="黑体" panose="02010609060101010101" pitchFamily="2" charset="-122"/>
              <a:cs typeface="黑体" panose="02010609060101010101" pitchFamily="2" charset="-122"/>
            </a:rPr>
            <a:t>（</a:t>
          </a:r>
          <a:r>
            <a:rPr lang="en-US" altLang="zh-CN" sz="1800" dirty="0">
              <a:latin typeface="黑体" panose="02010609060101010101" pitchFamily="2" charset="-122"/>
              <a:ea typeface="黑体" panose="02010609060101010101" pitchFamily="2" charset="-122"/>
              <a:cs typeface="黑体" panose="02010609060101010101" pitchFamily="2" charset="-122"/>
            </a:rPr>
            <a:t>2</a:t>
          </a:r>
          <a:r>
            <a:rPr lang="zh-CN" altLang="en-US" sz="1800" dirty="0">
              <a:latin typeface="黑体" panose="02010609060101010101" pitchFamily="2" charset="-122"/>
              <a:ea typeface="黑体" panose="02010609060101010101" pitchFamily="2" charset="-122"/>
              <a:cs typeface="黑体" panose="02010609060101010101" pitchFamily="2" charset="-122"/>
            </a:rPr>
            <a:t>）</a:t>
          </a:r>
          <a:r>
            <a:rPr sz="1800" dirty="0">
              <a:latin typeface="黑体" panose="02010609060101010101" pitchFamily="2" charset="-122"/>
              <a:ea typeface="黑体" panose="02010609060101010101" pitchFamily="2" charset="-122"/>
              <a:cs typeface="黑体" panose="02010609060101010101" pitchFamily="2" charset="-122"/>
            </a:rPr>
            <a:t>必须将记录内容与生产工艺规程</a:t>
          </a:r>
          <a:r>
            <a:rPr lang="zh-CN" sz="1800" dirty="0">
              <a:latin typeface="黑体" panose="02010609060101010101" pitchFamily="2" charset="-122"/>
              <a:ea typeface="黑体" panose="02010609060101010101" pitchFamily="2" charset="-122"/>
              <a:cs typeface="黑体" panose="02010609060101010101" pitchFamily="2" charset="-122"/>
            </a:rPr>
            <a:t>（作业指导书）、</a:t>
          </a:r>
          <a:r>
            <a:rPr sz="1800" dirty="0">
              <a:latin typeface="黑体" panose="02010609060101010101" pitchFamily="2" charset="-122"/>
              <a:ea typeface="黑体" panose="02010609060101010101" pitchFamily="2" charset="-122"/>
              <a:cs typeface="黑体" panose="02010609060101010101" pitchFamily="2" charset="-122"/>
            </a:rPr>
            <a:t>岗位</a:t>
          </a:r>
          <a:r>
            <a:rPr lang="zh-CN" sz="1800" dirty="0">
              <a:latin typeface="黑体" panose="02010609060101010101" pitchFamily="2" charset="-122"/>
              <a:ea typeface="黑体" panose="02010609060101010101" pitchFamily="2" charset="-122"/>
              <a:cs typeface="黑体" panose="02010609060101010101" pitchFamily="2" charset="-122"/>
            </a:rPr>
            <a:t>管理（</a:t>
          </a:r>
          <a:r>
            <a:rPr sz="1800" dirty="0">
              <a:latin typeface="黑体" panose="02010609060101010101" pitchFamily="2" charset="-122"/>
              <a:ea typeface="黑体" panose="02010609060101010101" pitchFamily="2" charset="-122"/>
              <a:cs typeface="黑体" panose="02010609060101010101" pitchFamily="2" charset="-122"/>
            </a:rPr>
            <a:t>操作</a:t>
          </a:r>
          <a:r>
            <a:rPr lang="zh-CN" sz="1800" dirty="0">
              <a:latin typeface="黑体" panose="02010609060101010101" pitchFamily="2" charset="-122"/>
              <a:ea typeface="黑体" panose="02010609060101010101" pitchFamily="2" charset="-122"/>
              <a:cs typeface="黑体" panose="02010609060101010101" pitchFamily="2" charset="-122"/>
            </a:rPr>
            <a:t>）</a:t>
          </a:r>
          <a:r>
            <a:rPr sz="1800" dirty="0">
              <a:latin typeface="黑体" panose="02010609060101010101" pitchFamily="2" charset="-122"/>
              <a:ea typeface="黑体" panose="02010609060101010101" pitchFamily="2" charset="-122"/>
              <a:cs typeface="黑体" panose="02010609060101010101" pitchFamily="2" charset="-122"/>
            </a:rPr>
            <a:t>规程对照审核； </a:t>
          </a:r>
        </a:p>
        <a:p>
          <a:pPr>
            <a:lnSpc>
              <a:spcPct val="100000"/>
            </a:lnSpc>
            <a:spcBef>
              <a:spcPct val="0"/>
            </a:spcBef>
            <a:spcAft>
              <a:spcPts val="0"/>
            </a:spcAft>
          </a:pPr>
          <a:r>
            <a:rPr lang="zh-CN" sz="1800" dirty="0">
              <a:latin typeface="黑体" panose="02010609060101010101" pitchFamily="2" charset="-122"/>
              <a:ea typeface="黑体" panose="02010609060101010101" pitchFamily="2" charset="-122"/>
              <a:cs typeface="黑体" panose="02010609060101010101" pitchFamily="2" charset="-122"/>
            </a:rPr>
            <a:t>（</a:t>
          </a:r>
          <a:r>
            <a:rPr lang="en-US" altLang="zh-CN" sz="1800" dirty="0">
              <a:latin typeface="黑体" panose="02010609060101010101" pitchFamily="2" charset="-122"/>
              <a:ea typeface="黑体" panose="02010609060101010101" pitchFamily="2" charset="-122"/>
              <a:cs typeface="黑体" panose="02010609060101010101" pitchFamily="2" charset="-122"/>
            </a:rPr>
            <a:t>3</a:t>
          </a:r>
          <a:r>
            <a:rPr lang="zh-CN" altLang="en-US" sz="1800" dirty="0">
              <a:latin typeface="黑体" panose="02010609060101010101" pitchFamily="2" charset="-122"/>
              <a:ea typeface="黑体" panose="02010609060101010101" pitchFamily="2" charset="-122"/>
              <a:cs typeface="黑体" panose="02010609060101010101" pitchFamily="2" charset="-122"/>
            </a:rPr>
            <a:t>）</a:t>
          </a:r>
          <a:r>
            <a:rPr sz="1800" dirty="0">
              <a:latin typeface="黑体" panose="02010609060101010101" pitchFamily="2" charset="-122"/>
              <a:ea typeface="黑体" panose="02010609060101010101" pitchFamily="2" charset="-122"/>
              <a:cs typeface="黑体" panose="02010609060101010101" pitchFamily="2" charset="-122"/>
            </a:rPr>
            <a:t>上下工序及成品记录中的数量、质量、批号必须一致、正确； </a:t>
          </a:r>
        </a:p>
        <a:p>
          <a:pPr>
            <a:lnSpc>
              <a:spcPct val="100000"/>
            </a:lnSpc>
            <a:spcBef>
              <a:spcPct val="0"/>
            </a:spcBef>
            <a:spcAft>
              <a:spcPts val="0"/>
            </a:spcAft>
          </a:pPr>
          <a:r>
            <a:rPr lang="zh-CN" sz="1800" dirty="0">
              <a:latin typeface="黑体" panose="02010609060101010101" pitchFamily="2" charset="-122"/>
              <a:ea typeface="黑体" panose="02010609060101010101" pitchFamily="2" charset="-122"/>
              <a:cs typeface="黑体" panose="02010609060101010101" pitchFamily="2" charset="-122"/>
            </a:rPr>
            <a:t>（</a:t>
          </a:r>
          <a:r>
            <a:rPr lang="en-US" altLang="zh-CN" sz="1800" dirty="0">
              <a:latin typeface="黑体" panose="02010609060101010101" pitchFamily="2" charset="-122"/>
              <a:ea typeface="黑体" panose="02010609060101010101" pitchFamily="2" charset="-122"/>
              <a:cs typeface="黑体" panose="02010609060101010101" pitchFamily="2" charset="-122"/>
            </a:rPr>
            <a:t>4</a:t>
          </a:r>
          <a:r>
            <a:rPr lang="zh-CN" altLang="en-US" sz="1800" dirty="0">
              <a:latin typeface="黑体" panose="02010609060101010101" pitchFamily="2" charset="-122"/>
              <a:ea typeface="黑体" panose="02010609060101010101" pitchFamily="2" charset="-122"/>
              <a:cs typeface="黑体" panose="02010609060101010101" pitchFamily="2" charset="-122"/>
            </a:rPr>
            <a:t>）</a:t>
          </a:r>
          <a:r>
            <a:rPr sz="1800" dirty="0">
              <a:latin typeface="黑体" panose="02010609060101010101" pitchFamily="2" charset="-122"/>
              <a:ea typeface="黑体" panose="02010609060101010101" pitchFamily="2" charset="-122"/>
              <a:cs typeface="黑体" panose="02010609060101010101" pitchFamily="2" charset="-122"/>
            </a:rPr>
            <a:t>对生产记录中不符合要求的填写方法，须由填写人（或复核人）更正并签字； </a:t>
          </a:r>
        </a:p>
        <a:p>
          <a:pPr>
            <a:lnSpc>
              <a:spcPct val="100000"/>
            </a:lnSpc>
            <a:spcBef>
              <a:spcPct val="0"/>
            </a:spcBef>
            <a:spcAft>
              <a:spcPts val="0"/>
            </a:spcAft>
          </a:pPr>
          <a:r>
            <a:rPr lang="zh-CN" sz="1800" dirty="0">
              <a:latin typeface="黑体" panose="02010609060101010101" pitchFamily="2" charset="-122"/>
              <a:ea typeface="黑体" panose="02010609060101010101" pitchFamily="2" charset="-122"/>
              <a:cs typeface="黑体" panose="02010609060101010101" pitchFamily="2" charset="-122"/>
            </a:rPr>
            <a:t>（</a:t>
          </a:r>
          <a:r>
            <a:rPr lang="en-US" altLang="zh-CN" sz="1800" dirty="0">
              <a:latin typeface="黑体" panose="02010609060101010101" pitchFamily="2" charset="-122"/>
              <a:ea typeface="黑体" panose="02010609060101010101" pitchFamily="2" charset="-122"/>
              <a:cs typeface="黑体" panose="02010609060101010101" pitchFamily="2" charset="-122"/>
            </a:rPr>
            <a:t>5</a:t>
          </a:r>
          <a:r>
            <a:rPr lang="zh-CN" altLang="en-US" sz="1800" dirty="0">
              <a:latin typeface="黑体" panose="02010609060101010101" pitchFamily="2" charset="-122"/>
              <a:ea typeface="黑体" panose="02010609060101010101" pitchFamily="2" charset="-122"/>
              <a:cs typeface="黑体" panose="02010609060101010101" pitchFamily="2" charset="-122"/>
            </a:rPr>
            <a:t>）</a:t>
          </a:r>
          <a:r>
            <a:rPr sz="1800" dirty="0">
              <a:latin typeface="黑体" panose="02010609060101010101" pitchFamily="2" charset="-122"/>
              <a:ea typeface="黑体" panose="02010609060101010101" pitchFamily="2" charset="-122"/>
              <a:cs typeface="黑体" panose="02010609060101010101" pitchFamily="2" charset="-122"/>
            </a:rPr>
            <a:t>若发现异常情况必须查明原因，作出合理的说明，并作详细记录，经办人，复核人要签字。</a:t>
          </a:r>
        </a:p>
      </dgm:t>
    </dgm:pt>
    <dgm:pt modelId="{C2094903-474A-4C95-BB97-20DE3AB4E1B3}" type="parTrans" cxnId="{87B18287-714A-42D5-9E65-139B8EF55315}">
      <dgm:prSet/>
      <dgm:spPr/>
      <dgm:t>
        <a:bodyPr/>
        <a:lstStyle/>
        <a:p>
          <a:endParaRPr lang="zh-CN" altLang="en-US"/>
        </a:p>
      </dgm:t>
    </dgm:pt>
    <dgm:pt modelId="{58907A98-EBA6-43D7-B392-7C4F99D0B487}" type="sibTrans" cxnId="{87B18287-714A-42D5-9E65-139B8EF55315}">
      <dgm:prSet/>
      <dgm:spPr/>
      <dgm:t>
        <a:bodyPr/>
        <a:lstStyle/>
        <a:p>
          <a:endParaRPr lang="zh-CN" altLang="en-US"/>
        </a:p>
      </dgm:t>
    </dgm:pt>
    <dgm:pt modelId="{B1F3E50F-FD33-4C8A-9E1F-E031391E3224}" type="pres">
      <dgm:prSet presAssocID="{A3F13504-A9C5-432D-8566-58F55D2F1FAB}" presName="linear" presStyleCnt="0">
        <dgm:presLayoutVars>
          <dgm:animLvl val="lvl"/>
          <dgm:resizeHandles val="exact"/>
        </dgm:presLayoutVars>
      </dgm:prSet>
      <dgm:spPr/>
    </dgm:pt>
    <dgm:pt modelId="{98201752-1582-4B4F-BE93-04358B742AD4}" type="pres">
      <dgm:prSet presAssocID="{041E61D6-3045-4165-A39A-27D6E39EB550}" presName="parentText" presStyleLbl="node1" presStyleIdx="0" presStyleCnt="1" custScaleY="101997">
        <dgm:presLayoutVars>
          <dgm:chMax val="0"/>
          <dgm:bulletEnabled val="1"/>
        </dgm:presLayoutVars>
      </dgm:prSet>
      <dgm:spPr/>
    </dgm:pt>
  </dgm:ptLst>
  <dgm:cxnLst>
    <dgm:cxn modelId="{87B18287-714A-42D5-9E65-139B8EF55315}" srcId="{A3F13504-A9C5-432D-8566-58F55D2F1FAB}" destId="{041E61D6-3045-4165-A39A-27D6E39EB550}" srcOrd="0" destOrd="0" parTransId="{C2094903-474A-4C95-BB97-20DE3AB4E1B3}" sibTransId="{58907A98-EBA6-43D7-B392-7C4F99D0B487}"/>
    <dgm:cxn modelId="{ECAD959A-26CC-44F4-A6FB-BDE9A4DED29E}" type="presOf" srcId="{041E61D6-3045-4165-A39A-27D6E39EB550}" destId="{98201752-1582-4B4F-BE93-04358B742AD4}" srcOrd="0" destOrd="0" presId="urn:microsoft.com/office/officeart/2005/8/layout/vList2#10"/>
    <dgm:cxn modelId="{2CC6A8E8-A3FA-4574-82FE-4674828AAD33}" type="presOf" srcId="{A3F13504-A9C5-432D-8566-58F55D2F1FAB}" destId="{B1F3E50F-FD33-4C8A-9E1F-E031391E3224}" srcOrd="0" destOrd="0" presId="urn:microsoft.com/office/officeart/2005/8/layout/vList2#10"/>
    <dgm:cxn modelId="{498CD35E-E9F2-42E9-BDB6-B11A91D4B975}" type="presParOf" srcId="{B1F3E50F-FD33-4C8A-9E1F-E031391E3224}" destId="{98201752-1582-4B4F-BE93-04358B742AD4}" srcOrd="0" destOrd="0" presId="urn:microsoft.com/office/officeart/2005/8/layout/vList2#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3F13504-A9C5-432D-8566-58F55D2F1FAB}" type="doc">
      <dgm:prSet loTypeId="urn:microsoft.com/office/officeart/2005/8/layout/vList2#11" loCatId="list" qsTypeId="urn:microsoft.com/office/officeart/2005/8/quickstyle/simple1#11" qsCatId="simple" csTypeId="urn:microsoft.com/office/officeart/2005/8/colors/accent0_1#11" csCatId="mainScheme" phldr="1"/>
      <dgm:spPr/>
      <dgm:t>
        <a:bodyPr/>
        <a:lstStyle/>
        <a:p>
          <a:endParaRPr lang="zh-CN" altLang="en-US"/>
        </a:p>
      </dgm:t>
    </dgm:pt>
    <dgm:pt modelId="{041E61D6-3045-4165-A39A-27D6E39EB550}">
      <dgm:prSet phldrT="[文本]" phldr="0" custT="1"/>
      <dgm:spPr>
        <a:ln>
          <a:solidFill>
            <a:srgbClr val="AAB400"/>
          </a:solidFill>
        </a:ln>
      </dgm:spPr>
      <dgm:t>
        <a:bodyPr vert="horz" wrap="square"/>
        <a:lstStyle/>
        <a:p>
          <a:pPr>
            <a:lnSpc>
              <a:spcPct val="100000"/>
            </a:lnSpc>
            <a:spcBef>
              <a:spcPct val="0"/>
            </a:spcBef>
            <a:spcAft>
              <a:spcPts val="0"/>
            </a:spcAft>
          </a:pPr>
          <a:r>
            <a:rPr lang="zh-CN" altLang="en-US" sz="2800" b="1" dirty="0">
              <a:latin typeface="黑体" panose="02010609060101010101" pitchFamily="2" charset="-122"/>
              <a:ea typeface="黑体" panose="02010609060101010101" pitchFamily="2" charset="-122"/>
              <a:cs typeface="黑体" panose="02010609060101010101" pitchFamily="2" charset="-122"/>
            </a:rPr>
            <a:t>文件依据</a:t>
          </a:r>
          <a:endParaRPr lang="zh-CN" altLang="en-US" sz="2000" b="1" dirty="0">
            <a:latin typeface="黑体" panose="02010609060101010101" pitchFamily="2" charset="-122"/>
            <a:ea typeface="黑体" panose="02010609060101010101" pitchFamily="2" charset="-122"/>
            <a:cs typeface="黑体" panose="02010609060101010101" pitchFamily="2" charset="-122"/>
          </a:endParaRPr>
        </a:p>
        <a:p>
          <a:pPr>
            <a:lnSpc>
              <a:spcPct val="100000"/>
            </a:lnSpc>
            <a:spcBef>
              <a:spcPct val="0"/>
            </a:spcBef>
            <a:spcAft>
              <a:spcPts val="0"/>
            </a:spcAft>
          </a:pPr>
          <a:endParaRPr sz="1800" dirty="0">
            <a:latin typeface="黑体" panose="02010609060101010101" pitchFamily="2" charset="-122"/>
            <a:ea typeface="黑体" panose="02010609060101010101" pitchFamily="2" charset="-122"/>
            <a:cs typeface="黑体" panose="02010609060101010101" pitchFamily="2" charset="-122"/>
          </a:endParaRPr>
        </a:p>
        <a:p>
          <a:pPr>
            <a:lnSpc>
              <a:spcPct val="100000"/>
            </a:lnSpc>
            <a:spcBef>
              <a:spcPct val="0"/>
            </a:spcBef>
            <a:spcAft>
              <a:spcPts val="0"/>
            </a:spcAft>
          </a:pPr>
          <a:r>
            <a:rPr lang="zh-CN" sz="2000" dirty="0">
              <a:latin typeface="黑体" panose="02010609060101010101" pitchFamily="2" charset="-122"/>
              <a:ea typeface="黑体" panose="02010609060101010101" pitchFamily="2" charset="-122"/>
              <a:cs typeface="黑体" panose="02010609060101010101" pitchFamily="2" charset="-122"/>
            </a:rPr>
            <a:t>《产品放行控制程序》文件编码：Q/HT-CXWJ-036、版本修订号：3版-00</a:t>
          </a:r>
        </a:p>
        <a:p>
          <a:pPr>
            <a:lnSpc>
              <a:spcPct val="100000"/>
            </a:lnSpc>
            <a:spcBef>
              <a:spcPct val="0"/>
            </a:spcBef>
            <a:spcAft>
              <a:spcPts val="0"/>
            </a:spcAft>
          </a:pPr>
          <a:endParaRPr lang="zh-CN" sz="2000" dirty="0">
            <a:latin typeface="黑体" panose="02010609060101010101" pitchFamily="2" charset="-122"/>
            <a:ea typeface="黑体" panose="02010609060101010101" pitchFamily="2" charset="-122"/>
            <a:cs typeface="黑体" panose="02010609060101010101" pitchFamily="2" charset="-122"/>
          </a:endParaRPr>
        </a:p>
        <a:p>
          <a:pPr>
            <a:lnSpc>
              <a:spcPct val="100000"/>
            </a:lnSpc>
            <a:spcBef>
              <a:spcPct val="0"/>
            </a:spcBef>
            <a:spcAft>
              <a:spcPts val="0"/>
            </a:spcAft>
          </a:pPr>
          <a:r>
            <a:rPr lang="zh-CN" sz="2000" dirty="0">
              <a:latin typeface="黑体" panose="02010609060101010101" pitchFamily="2" charset="-122"/>
              <a:ea typeface="黑体" panose="02010609060101010101" pitchFamily="2" charset="-122"/>
              <a:cs typeface="黑体" panose="02010609060101010101" pitchFamily="2" charset="-122"/>
            </a:rPr>
            <a:t>《成品放行管理规程》</a:t>
          </a:r>
          <a:r>
            <a:rPr lang="zh-CN" sz="2000" dirty="0">
              <a:latin typeface="黑体" panose="02010609060101010101" pitchFamily="2" charset="-122"/>
              <a:ea typeface="黑体" panose="02010609060101010101" pitchFamily="2" charset="-122"/>
              <a:cs typeface="黑体" panose="02010609060101010101" pitchFamily="2" charset="-122"/>
              <a:sym typeface="+mn-ea"/>
            </a:rPr>
            <a:t>文件编码：Q/HT-GLWJ-C-004、版本修订号：3版-00</a:t>
          </a:r>
        </a:p>
      </dgm:t>
    </dgm:pt>
    <dgm:pt modelId="{C2094903-474A-4C95-BB97-20DE3AB4E1B3}" type="parTrans" cxnId="{CC17D865-7FBE-4934-B5B4-64B1CB3F6C90}">
      <dgm:prSet/>
      <dgm:spPr/>
      <dgm:t>
        <a:bodyPr/>
        <a:lstStyle/>
        <a:p>
          <a:endParaRPr lang="zh-CN" altLang="en-US"/>
        </a:p>
      </dgm:t>
    </dgm:pt>
    <dgm:pt modelId="{58907A98-EBA6-43D7-B392-7C4F99D0B487}" type="sibTrans" cxnId="{CC17D865-7FBE-4934-B5B4-64B1CB3F6C90}">
      <dgm:prSet/>
      <dgm:spPr/>
      <dgm:t>
        <a:bodyPr/>
        <a:lstStyle/>
        <a:p>
          <a:endParaRPr lang="zh-CN" altLang="en-US"/>
        </a:p>
      </dgm:t>
    </dgm:pt>
    <dgm:pt modelId="{B1F3E50F-FD33-4C8A-9E1F-E031391E3224}" type="pres">
      <dgm:prSet presAssocID="{A3F13504-A9C5-432D-8566-58F55D2F1FAB}" presName="linear" presStyleCnt="0">
        <dgm:presLayoutVars>
          <dgm:animLvl val="lvl"/>
          <dgm:resizeHandles val="exact"/>
        </dgm:presLayoutVars>
      </dgm:prSet>
      <dgm:spPr/>
    </dgm:pt>
    <dgm:pt modelId="{98201752-1582-4B4F-BE93-04358B742AD4}" type="pres">
      <dgm:prSet presAssocID="{041E61D6-3045-4165-A39A-27D6E39EB550}" presName="parentText" presStyleLbl="node1" presStyleIdx="0" presStyleCnt="1" custScaleY="101997">
        <dgm:presLayoutVars>
          <dgm:chMax val="0"/>
          <dgm:bulletEnabled val="1"/>
        </dgm:presLayoutVars>
      </dgm:prSet>
      <dgm:spPr/>
    </dgm:pt>
  </dgm:ptLst>
  <dgm:cxnLst>
    <dgm:cxn modelId="{24E0AD60-E02F-478A-A32A-3E921181760F}" type="presOf" srcId="{A3F13504-A9C5-432D-8566-58F55D2F1FAB}" destId="{B1F3E50F-FD33-4C8A-9E1F-E031391E3224}" srcOrd="0" destOrd="0" presId="urn:microsoft.com/office/officeart/2005/8/layout/vList2#11"/>
    <dgm:cxn modelId="{CC17D865-7FBE-4934-B5B4-64B1CB3F6C90}" srcId="{A3F13504-A9C5-432D-8566-58F55D2F1FAB}" destId="{041E61D6-3045-4165-A39A-27D6E39EB550}" srcOrd="0" destOrd="0" parTransId="{C2094903-474A-4C95-BB97-20DE3AB4E1B3}" sibTransId="{58907A98-EBA6-43D7-B392-7C4F99D0B487}"/>
    <dgm:cxn modelId="{87908BC7-29DE-45C6-B108-B15FA99700A5}" type="presOf" srcId="{041E61D6-3045-4165-A39A-27D6E39EB550}" destId="{98201752-1582-4B4F-BE93-04358B742AD4}" srcOrd="0" destOrd="0" presId="urn:microsoft.com/office/officeart/2005/8/layout/vList2#11"/>
    <dgm:cxn modelId="{A7187D3B-9008-45D1-A9B0-6BA4CF9727DE}" type="presParOf" srcId="{B1F3E50F-FD33-4C8A-9E1F-E031391E3224}" destId="{98201752-1582-4B4F-BE93-04358B742AD4}" srcOrd="0" destOrd="0" presId="urn:microsoft.com/office/officeart/2005/8/layout/vList2#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3F13504-A9C5-432D-8566-58F55D2F1FAB}" type="doc">
      <dgm:prSet loTypeId="urn:microsoft.com/office/officeart/2005/8/layout/vList2#12" loCatId="list" qsTypeId="urn:microsoft.com/office/officeart/2005/8/quickstyle/simple1#12" qsCatId="simple" csTypeId="urn:microsoft.com/office/officeart/2005/8/colors/accent0_1#12" csCatId="mainScheme" phldr="1"/>
      <dgm:spPr/>
      <dgm:t>
        <a:bodyPr/>
        <a:lstStyle/>
        <a:p>
          <a:endParaRPr lang="zh-CN" altLang="en-US"/>
        </a:p>
      </dgm:t>
    </dgm:pt>
    <dgm:pt modelId="{041E61D6-3045-4165-A39A-27D6E39EB550}">
      <dgm:prSet phldrT="[文本]" phldr="0" custT="1"/>
      <dgm:spPr>
        <a:ln>
          <a:solidFill>
            <a:srgbClr val="AAB400"/>
          </a:solidFill>
        </a:ln>
      </dgm:spPr>
      <dgm:t>
        <a:bodyPr vert="horz" wrap="square"/>
        <a:lstStyle/>
        <a:p>
          <a:pPr>
            <a:lnSpc>
              <a:spcPct val="100000"/>
            </a:lnSpc>
            <a:spcBef>
              <a:spcPct val="0"/>
            </a:spcBef>
            <a:spcAft>
              <a:spcPts val="0"/>
            </a:spcAft>
          </a:pPr>
          <a:r>
            <a:rPr lang="en-US" altLang="zh-CN" sz="2000" b="1" dirty="0">
              <a:latin typeface="黑体" panose="02010609060101010101" pitchFamily="2" charset="-122"/>
              <a:ea typeface="黑体" panose="02010609060101010101" pitchFamily="2" charset="-122"/>
              <a:cs typeface="黑体" panose="02010609060101010101" pitchFamily="2" charset="-122"/>
            </a:rPr>
            <a:t>1</a:t>
          </a:r>
          <a:r>
            <a:rPr lang="zh-CN" altLang="en-US" sz="2000" b="1" dirty="0">
              <a:latin typeface="黑体" panose="02010609060101010101" pitchFamily="2" charset="-122"/>
              <a:ea typeface="黑体" panose="02010609060101010101" pitchFamily="2" charset="-122"/>
              <a:cs typeface="黑体" panose="02010609060101010101" pitchFamily="2" charset="-122"/>
            </a:rPr>
            <a:t>、记录审核的要求</a:t>
          </a:r>
        </a:p>
        <a:p>
          <a:pPr>
            <a:lnSpc>
              <a:spcPct val="100000"/>
            </a:lnSpc>
            <a:spcBef>
              <a:spcPct val="0"/>
            </a:spcBef>
            <a:spcAft>
              <a:spcPts val="0"/>
            </a:spcAft>
          </a:pPr>
          <a:endParaRPr sz="1800" dirty="0">
            <a:latin typeface="黑体" panose="02010609060101010101" pitchFamily="2" charset="-122"/>
            <a:ea typeface="黑体" panose="02010609060101010101" pitchFamily="2" charset="-122"/>
            <a:cs typeface="黑体" panose="02010609060101010101" pitchFamily="2" charset="-122"/>
          </a:endParaRPr>
        </a:p>
        <a:p>
          <a:pPr>
            <a:lnSpc>
              <a:spcPct val="100000"/>
            </a:lnSpc>
            <a:spcBef>
              <a:spcPct val="0"/>
            </a:spcBef>
            <a:spcAft>
              <a:spcPts val="0"/>
            </a:spcAft>
          </a:pPr>
          <a:r>
            <a:rPr sz="1800" dirty="0">
              <a:latin typeface="黑体" panose="02010609060101010101" pitchFamily="2" charset="-122"/>
              <a:ea typeface="黑体" panose="02010609060101010101" pitchFamily="2" charset="-122"/>
              <a:cs typeface="黑体" panose="02010609060101010101" pitchFamily="2" charset="-122"/>
            </a:rPr>
            <a:t>a 生产是否严格按照生产指令及作业指导书来实施的，每个生产步骤是否都已完成并记录在案；</a:t>
          </a:r>
        </a:p>
        <a:p>
          <a:pPr>
            <a:lnSpc>
              <a:spcPct val="100000"/>
            </a:lnSpc>
            <a:spcBef>
              <a:spcPct val="0"/>
            </a:spcBef>
            <a:spcAft>
              <a:spcPts val="0"/>
            </a:spcAft>
          </a:pPr>
          <a:r>
            <a:rPr sz="1800" dirty="0">
              <a:latin typeface="黑体" panose="02010609060101010101" pitchFamily="2" charset="-122"/>
              <a:ea typeface="黑体" panose="02010609060101010101" pitchFamily="2" charset="-122"/>
              <a:cs typeface="黑体" panose="02010609060101010101" pitchFamily="2" charset="-122"/>
            </a:rPr>
            <a:t>b 生产过程中的环境控制记录是否正常，如生产环境的洁净级别、压差、温湿度及其他环境监测结果；</a:t>
          </a:r>
        </a:p>
        <a:p>
          <a:pPr>
            <a:lnSpc>
              <a:spcPct val="100000"/>
            </a:lnSpc>
            <a:spcBef>
              <a:spcPct val="0"/>
            </a:spcBef>
            <a:spcAft>
              <a:spcPts val="0"/>
            </a:spcAft>
          </a:pPr>
          <a:r>
            <a:rPr sz="1800" dirty="0">
              <a:latin typeface="黑体" panose="02010609060101010101" pitchFamily="2" charset="-122"/>
              <a:ea typeface="黑体" panose="02010609060101010101" pitchFamily="2" charset="-122"/>
              <a:cs typeface="黑体" panose="02010609060101010101" pitchFamily="2" charset="-122"/>
            </a:rPr>
            <a:t>c 所有相关设备的准备工作是否正常(包括清洁记录、消毒记录、计量器具校验等)；</a:t>
          </a:r>
        </a:p>
        <a:p>
          <a:pPr>
            <a:lnSpc>
              <a:spcPct val="100000"/>
            </a:lnSpc>
            <a:spcBef>
              <a:spcPct val="0"/>
            </a:spcBef>
            <a:spcAft>
              <a:spcPts val="0"/>
            </a:spcAft>
          </a:pPr>
          <a:r>
            <a:rPr sz="1800" dirty="0">
              <a:latin typeface="黑体" panose="02010609060101010101" pitchFamily="2" charset="-122"/>
              <a:ea typeface="黑体" panose="02010609060101010101" pitchFamily="2" charset="-122"/>
              <a:cs typeface="黑体" panose="02010609060101010101" pitchFamily="2" charset="-122"/>
            </a:rPr>
            <a:t>d 所有物料是否在其规定的有效期内发放使用；</a:t>
          </a:r>
        </a:p>
        <a:p>
          <a:pPr>
            <a:lnSpc>
              <a:spcPct val="100000"/>
            </a:lnSpc>
            <a:spcBef>
              <a:spcPct val="0"/>
            </a:spcBef>
            <a:spcAft>
              <a:spcPts val="0"/>
            </a:spcAft>
          </a:pPr>
          <a:r>
            <a:rPr sz="1800" dirty="0">
              <a:latin typeface="黑体" panose="02010609060101010101" pitchFamily="2" charset="-122"/>
              <a:ea typeface="黑体" panose="02010609060101010101" pitchFamily="2" charset="-122"/>
              <a:cs typeface="黑体" panose="02010609060101010101" pitchFamily="2" charset="-122"/>
            </a:rPr>
            <a:t>e 所有批生产/包装记录是否完整，计算是否经过第二人复核，物料是否平衡，是否在规定范围内，并有复核人签字确认；</a:t>
          </a:r>
        </a:p>
        <a:p>
          <a:pPr>
            <a:lnSpc>
              <a:spcPct val="100000"/>
            </a:lnSpc>
            <a:spcBef>
              <a:spcPct val="0"/>
            </a:spcBef>
            <a:spcAft>
              <a:spcPts val="0"/>
            </a:spcAft>
          </a:pPr>
          <a:r>
            <a:rPr sz="1800" dirty="0">
              <a:latin typeface="黑体" panose="02010609060101010101" pitchFamily="2" charset="-122"/>
              <a:ea typeface="黑体" panose="02010609060101010101" pitchFamily="2" charset="-122"/>
              <a:cs typeface="黑体" panose="02010609060101010101" pitchFamily="2" charset="-122"/>
            </a:rPr>
            <a:t>f 所有生产工序清场记录、生产前检查记录是否符合要求；</a:t>
          </a:r>
        </a:p>
        <a:p>
          <a:pPr>
            <a:lnSpc>
              <a:spcPct val="100000"/>
            </a:lnSpc>
            <a:spcBef>
              <a:spcPct val="0"/>
            </a:spcBef>
            <a:spcAft>
              <a:spcPts val="0"/>
            </a:spcAft>
          </a:pPr>
          <a:r>
            <a:rPr sz="1800" dirty="0">
              <a:latin typeface="黑体" panose="02010609060101010101" pitchFamily="2" charset="-122"/>
              <a:ea typeface="黑体" panose="02010609060101010101" pitchFamily="2" charset="-122"/>
              <a:cs typeface="黑体" panose="02010609060101010101" pitchFamily="2" charset="-122"/>
            </a:rPr>
            <a:t>g 批记录中是否有产品合格证、标签、说明书（若适用）等的样本，所印刷或打印的信息是否正确；</a:t>
          </a:r>
        </a:p>
        <a:p>
          <a:pPr>
            <a:lnSpc>
              <a:spcPct val="100000"/>
            </a:lnSpc>
            <a:spcBef>
              <a:spcPct val="0"/>
            </a:spcBef>
            <a:spcAft>
              <a:spcPts val="0"/>
            </a:spcAft>
          </a:pPr>
          <a:r>
            <a:rPr sz="1800" dirty="0">
              <a:latin typeface="黑体" panose="02010609060101010101" pitchFamily="2" charset="-122"/>
              <a:ea typeface="黑体" panose="02010609060101010101" pitchFamily="2" charset="-122"/>
              <a:cs typeface="黑体" panose="02010609060101010101" pitchFamily="2" charset="-122"/>
            </a:rPr>
            <a:t>h 生产过程中是否存在偏差，偏差是否经过彻底调查，并附有调查报告，异常情况调查及其处理和变更控制管理是否已完成。</a:t>
          </a:r>
        </a:p>
      </dgm:t>
    </dgm:pt>
    <dgm:pt modelId="{C2094903-474A-4C95-BB97-20DE3AB4E1B3}" type="parTrans" cxnId="{A96EFCDB-7073-4764-A48B-920C1B867846}">
      <dgm:prSet/>
      <dgm:spPr/>
      <dgm:t>
        <a:bodyPr/>
        <a:lstStyle/>
        <a:p>
          <a:endParaRPr lang="zh-CN" altLang="en-US"/>
        </a:p>
      </dgm:t>
    </dgm:pt>
    <dgm:pt modelId="{58907A98-EBA6-43D7-B392-7C4F99D0B487}" type="sibTrans" cxnId="{A96EFCDB-7073-4764-A48B-920C1B867846}">
      <dgm:prSet/>
      <dgm:spPr/>
      <dgm:t>
        <a:bodyPr/>
        <a:lstStyle/>
        <a:p>
          <a:endParaRPr lang="zh-CN" altLang="en-US"/>
        </a:p>
      </dgm:t>
    </dgm:pt>
    <dgm:pt modelId="{B1F3E50F-FD33-4C8A-9E1F-E031391E3224}" type="pres">
      <dgm:prSet presAssocID="{A3F13504-A9C5-432D-8566-58F55D2F1FAB}" presName="linear" presStyleCnt="0">
        <dgm:presLayoutVars>
          <dgm:animLvl val="lvl"/>
          <dgm:resizeHandles val="exact"/>
        </dgm:presLayoutVars>
      </dgm:prSet>
      <dgm:spPr/>
    </dgm:pt>
    <dgm:pt modelId="{98201752-1582-4B4F-BE93-04358B742AD4}" type="pres">
      <dgm:prSet presAssocID="{041E61D6-3045-4165-A39A-27D6E39EB550}" presName="parentText" presStyleLbl="node1" presStyleIdx="0" presStyleCnt="1" custScaleY="101997">
        <dgm:presLayoutVars>
          <dgm:chMax val="0"/>
          <dgm:bulletEnabled val="1"/>
        </dgm:presLayoutVars>
      </dgm:prSet>
      <dgm:spPr/>
    </dgm:pt>
  </dgm:ptLst>
  <dgm:cxnLst>
    <dgm:cxn modelId="{4A74B6CA-03BC-4EC3-8636-16E682B567F2}" type="presOf" srcId="{A3F13504-A9C5-432D-8566-58F55D2F1FAB}" destId="{B1F3E50F-FD33-4C8A-9E1F-E031391E3224}" srcOrd="0" destOrd="0" presId="urn:microsoft.com/office/officeart/2005/8/layout/vList2#12"/>
    <dgm:cxn modelId="{A96EFCDB-7073-4764-A48B-920C1B867846}" srcId="{A3F13504-A9C5-432D-8566-58F55D2F1FAB}" destId="{041E61D6-3045-4165-A39A-27D6E39EB550}" srcOrd="0" destOrd="0" parTransId="{C2094903-474A-4C95-BB97-20DE3AB4E1B3}" sibTransId="{58907A98-EBA6-43D7-B392-7C4F99D0B487}"/>
    <dgm:cxn modelId="{5550E6F1-65A8-44C6-9A7B-D099A4968361}" type="presOf" srcId="{041E61D6-3045-4165-A39A-27D6E39EB550}" destId="{98201752-1582-4B4F-BE93-04358B742AD4}" srcOrd="0" destOrd="0" presId="urn:microsoft.com/office/officeart/2005/8/layout/vList2#12"/>
    <dgm:cxn modelId="{276BEEC9-0C2C-445D-89F3-BCCD40ED7719}" type="presParOf" srcId="{B1F3E50F-FD33-4C8A-9E1F-E031391E3224}" destId="{98201752-1582-4B4F-BE93-04358B742AD4}" srcOrd="0" destOrd="0" presId="urn:microsoft.com/office/officeart/2005/8/layout/vList2#1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3F13504-A9C5-432D-8566-58F55D2F1FAB}" type="doc">
      <dgm:prSet loTypeId="urn:microsoft.com/office/officeart/2005/8/layout/vList2#13" loCatId="list" qsTypeId="urn:microsoft.com/office/officeart/2005/8/quickstyle/simple1#13" qsCatId="simple" csTypeId="urn:microsoft.com/office/officeart/2005/8/colors/accent0_1#13" csCatId="mainScheme" phldr="1"/>
      <dgm:spPr/>
      <dgm:t>
        <a:bodyPr/>
        <a:lstStyle/>
        <a:p>
          <a:endParaRPr lang="zh-CN" altLang="en-US"/>
        </a:p>
      </dgm:t>
    </dgm:pt>
    <dgm:pt modelId="{041E61D6-3045-4165-A39A-27D6E39EB550}">
      <dgm:prSet phldrT="[文本]" phldr="0" custT="1"/>
      <dgm:spPr>
        <a:ln>
          <a:solidFill>
            <a:srgbClr val="AAB400"/>
          </a:solidFill>
        </a:ln>
      </dgm:spPr>
      <dgm:t>
        <a:bodyPr vert="horz" wrap="square"/>
        <a:lstStyle/>
        <a:p>
          <a:pPr>
            <a:lnSpc>
              <a:spcPct val="100000"/>
            </a:lnSpc>
            <a:spcBef>
              <a:spcPct val="0"/>
            </a:spcBef>
            <a:spcAft>
              <a:spcPts val="0"/>
            </a:spcAft>
          </a:pPr>
          <a:r>
            <a:rPr lang="en-US" altLang="zh-CN" sz="2000" b="1" dirty="0">
              <a:latin typeface="黑体" panose="02010609060101010101" pitchFamily="2" charset="-122"/>
              <a:ea typeface="黑体" panose="02010609060101010101" pitchFamily="2" charset="-122"/>
              <a:cs typeface="黑体" panose="02010609060101010101" pitchFamily="2" charset="-122"/>
            </a:rPr>
            <a:t>2</a:t>
          </a:r>
          <a:r>
            <a:rPr lang="zh-CN" altLang="en-US" sz="2000" b="1" dirty="0">
              <a:latin typeface="黑体" panose="02010609060101010101" pitchFamily="2" charset="-122"/>
              <a:ea typeface="黑体" panose="02010609060101010101" pitchFamily="2" charset="-122"/>
              <a:cs typeface="黑体" panose="02010609060101010101" pitchFamily="2" charset="-122"/>
            </a:rPr>
            <a:t>、批记录审核的流程</a:t>
          </a:r>
        </a:p>
        <a:p>
          <a:pPr>
            <a:lnSpc>
              <a:spcPct val="100000"/>
            </a:lnSpc>
            <a:spcBef>
              <a:spcPct val="0"/>
            </a:spcBef>
            <a:spcAft>
              <a:spcPts val="0"/>
            </a:spcAft>
          </a:pPr>
          <a:endParaRPr sz="1800" dirty="0">
            <a:latin typeface="黑体" panose="02010609060101010101" pitchFamily="2" charset="-122"/>
            <a:ea typeface="黑体" panose="02010609060101010101" pitchFamily="2" charset="-122"/>
            <a:cs typeface="黑体" panose="02010609060101010101" pitchFamily="2" charset="-122"/>
          </a:endParaRPr>
        </a:p>
        <a:p>
          <a:pPr>
            <a:lnSpc>
              <a:spcPct val="100000"/>
            </a:lnSpc>
            <a:spcBef>
              <a:spcPct val="0"/>
            </a:spcBef>
            <a:spcAft>
              <a:spcPts val="0"/>
            </a:spcAft>
          </a:pPr>
          <a:r>
            <a:rPr lang="zh-CN" sz="1800" dirty="0">
              <a:latin typeface="黑体" panose="02010609060101010101" pitchFamily="2" charset="-122"/>
              <a:ea typeface="黑体" panose="02010609060101010101" pitchFamily="2" charset="-122"/>
              <a:cs typeface="黑体" panose="02010609060101010101" pitchFamily="2" charset="-122"/>
            </a:rPr>
            <a:t>（</a:t>
          </a:r>
          <a:r>
            <a:rPr lang="en-US" altLang="zh-CN" sz="1800" dirty="0">
              <a:latin typeface="黑体" panose="02010609060101010101" pitchFamily="2" charset="-122"/>
              <a:ea typeface="黑体" panose="02010609060101010101" pitchFamily="2" charset="-122"/>
              <a:cs typeface="黑体" panose="02010609060101010101" pitchFamily="2" charset="-122"/>
            </a:rPr>
            <a:t>1</a:t>
          </a:r>
          <a:r>
            <a:rPr lang="zh-CN" altLang="en-US" sz="1800" dirty="0">
              <a:latin typeface="黑体" panose="02010609060101010101" pitchFamily="2" charset="-122"/>
              <a:ea typeface="黑体" panose="02010609060101010101" pitchFamily="2" charset="-122"/>
              <a:cs typeface="黑体" panose="02010609060101010101" pitchFamily="2" charset="-122"/>
            </a:rPr>
            <a:t>）</a:t>
          </a:r>
          <a:r>
            <a:rPr sz="1800" dirty="0">
              <a:latin typeface="黑体" panose="02010609060101010101" pitchFamily="2" charset="-122"/>
              <a:ea typeface="黑体" panose="02010609060101010101" pitchFamily="2" charset="-122"/>
              <a:cs typeface="黑体" panose="02010609060101010101" pitchFamily="2" charset="-122"/>
            </a:rPr>
            <a:t>批记录的收集</a:t>
          </a:r>
        </a:p>
        <a:p>
          <a:pPr>
            <a:lnSpc>
              <a:spcPct val="100000"/>
            </a:lnSpc>
            <a:spcBef>
              <a:spcPct val="0"/>
            </a:spcBef>
            <a:spcAft>
              <a:spcPts val="0"/>
            </a:spcAft>
          </a:pPr>
          <a:r>
            <a:rPr sz="1800" dirty="0">
              <a:latin typeface="黑体" panose="02010609060101010101" pitchFamily="2" charset="-122"/>
              <a:ea typeface="黑体" panose="02010609060101010101" pitchFamily="2" charset="-122"/>
              <a:cs typeface="黑体" panose="02010609060101010101" pitchFamily="2" charset="-122"/>
            </a:rPr>
            <a:t>a 每批产品放行前，生产部门与质量部门应收集评价与该批成品相关的批记录（批生产/批包装/批检验记录）；审核人员必须检查批记录的完整性，资料不全时，不应进行质量评价。</a:t>
          </a:r>
        </a:p>
        <a:p>
          <a:pPr>
            <a:lnSpc>
              <a:spcPct val="100000"/>
            </a:lnSpc>
            <a:spcBef>
              <a:spcPct val="0"/>
            </a:spcBef>
            <a:spcAft>
              <a:spcPts val="0"/>
            </a:spcAft>
          </a:pPr>
          <a:r>
            <a:rPr sz="1800" dirty="0">
              <a:latin typeface="黑体" panose="02010609060101010101" pitchFamily="2" charset="-122"/>
              <a:ea typeface="黑体" panose="02010609060101010101" pitchFamily="2" charset="-122"/>
              <a:cs typeface="黑体" panose="02010609060101010101" pitchFamily="2" charset="-122"/>
            </a:rPr>
            <a:t>b 在记录收集中，各职能部门应相互协调，按相应的审核项目要求并在规定的期限内审核批成品放行的相关记录，不得拖延，避免导致产品的延误放行。</a:t>
          </a:r>
        </a:p>
        <a:p>
          <a:pPr>
            <a:lnSpc>
              <a:spcPct val="100000"/>
            </a:lnSpc>
            <a:spcBef>
              <a:spcPct val="0"/>
            </a:spcBef>
            <a:spcAft>
              <a:spcPts val="0"/>
            </a:spcAft>
          </a:pPr>
          <a:endParaRPr sz="1800" dirty="0">
            <a:latin typeface="黑体" panose="02010609060101010101" pitchFamily="2" charset="-122"/>
            <a:ea typeface="黑体" panose="02010609060101010101" pitchFamily="2" charset="-122"/>
            <a:cs typeface="黑体" panose="02010609060101010101" pitchFamily="2" charset="-122"/>
          </a:endParaRPr>
        </a:p>
        <a:p>
          <a:pPr>
            <a:lnSpc>
              <a:spcPct val="100000"/>
            </a:lnSpc>
            <a:spcBef>
              <a:spcPct val="0"/>
            </a:spcBef>
            <a:spcAft>
              <a:spcPts val="0"/>
            </a:spcAft>
          </a:pPr>
          <a:endParaRPr sz="1800" dirty="0">
            <a:latin typeface="黑体" panose="02010609060101010101" pitchFamily="2" charset="-122"/>
            <a:ea typeface="黑体" panose="02010609060101010101" pitchFamily="2" charset="-122"/>
            <a:cs typeface="黑体" panose="02010609060101010101" pitchFamily="2" charset="-122"/>
          </a:endParaRPr>
        </a:p>
      </dgm:t>
    </dgm:pt>
    <dgm:pt modelId="{C2094903-474A-4C95-BB97-20DE3AB4E1B3}" type="parTrans" cxnId="{FCA68549-97EB-4A37-B943-8B61FF8672E4}">
      <dgm:prSet/>
      <dgm:spPr/>
      <dgm:t>
        <a:bodyPr/>
        <a:lstStyle/>
        <a:p>
          <a:endParaRPr lang="zh-CN" altLang="en-US"/>
        </a:p>
      </dgm:t>
    </dgm:pt>
    <dgm:pt modelId="{58907A98-EBA6-43D7-B392-7C4F99D0B487}" type="sibTrans" cxnId="{FCA68549-97EB-4A37-B943-8B61FF8672E4}">
      <dgm:prSet/>
      <dgm:spPr/>
      <dgm:t>
        <a:bodyPr/>
        <a:lstStyle/>
        <a:p>
          <a:endParaRPr lang="zh-CN" altLang="en-US"/>
        </a:p>
      </dgm:t>
    </dgm:pt>
    <dgm:pt modelId="{B1F3E50F-FD33-4C8A-9E1F-E031391E3224}" type="pres">
      <dgm:prSet presAssocID="{A3F13504-A9C5-432D-8566-58F55D2F1FAB}" presName="linear" presStyleCnt="0">
        <dgm:presLayoutVars>
          <dgm:animLvl val="lvl"/>
          <dgm:resizeHandles val="exact"/>
        </dgm:presLayoutVars>
      </dgm:prSet>
      <dgm:spPr/>
    </dgm:pt>
    <dgm:pt modelId="{98201752-1582-4B4F-BE93-04358B742AD4}" type="pres">
      <dgm:prSet presAssocID="{041E61D6-3045-4165-A39A-27D6E39EB550}" presName="parentText" presStyleLbl="node1" presStyleIdx="0" presStyleCnt="1" custScaleY="101997">
        <dgm:presLayoutVars>
          <dgm:chMax val="0"/>
          <dgm:bulletEnabled val="1"/>
        </dgm:presLayoutVars>
      </dgm:prSet>
      <dgm:spPr/>
    </dgm:pt>
  </dgm:ptLst>
  <dgm:cxnLst>
    <dgm:cxn modelId="{733FA712-5579-4946-B3E1-7719BB073971}" type="presOf" srcId="{A3F13504-A9C5-432D-8566-58F55D2F1FAB}" destId="{B1F3E50F-FD33-4C8A-9E1F-E031391E3224}" srcOrd="0" destOrd="0" presId="urn:microsoft.com/office/officeart/2005/8/layout/vList2#13"/>
    <dgm:cxn modelId="{FCA68549-97EB-4A37-B943-8B61FF8672E4}" srcId="{A3F13504-A9C5-432D-8566-58F55D2F1FAB}" destId="{041E61D6-3045-4165-A39A-27D6E39EB550}" srcOrd="0" destOrd="0" parTransId="{C2094903-474A-4C95-BB97-20DE3AB4E1B3}" sibTransId="{58907A98-EBA6-43D7-B392-7C4F99D0B487}"/>
    <dgm:cxn modelId="{114FD7A4-9186-4FB9-AB5A-38F9CA2947B0}" type="presOf" srcId="{041E61D6-3045-4165-A39A-27D6E39EB550}" destId="{98201752-1582-4B4F-BE93-04358B742AD4}" srcOrd="0" destOrd="0" presId="urn:microsoft.com/office/officeart/2005/8/layout/vList2#13"/>
    <dgm:cxn modelId="{0EAFAA06-DC97-4FAD-B0FF-140AA4A65E08}" type="presParOf" srcId="{B1F3E50F-FD33-4C8A-9E1F-E031391E3224}" destId="{98201752-1582-4B4F-BE93-04358B742AD4}" srcOrd="0" destOrd="0" presId="urn:microsoft.com/office/officeart/2005/8/layout/vList2#1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3F13504-A9C5-432D-8566-58F55D2F1FAB}" type="doc">
      <dgm:prSet loTypeId="urn:microsoft.com/office/officeart/2005/8/layout/vList2#14" loCatId="list" qsTypeId="urn:microsoft.com/office/officeart/2005/8/quickstyle/simple1#14" qsCatId="simple" csTypeId="urn:microsoft.com/office/officeart/2005/8/colors/accent0_1#14" csCatId="mainScheme" phldr="1"/>
      <dgm:spPr/>
      <dgm:t>
        <a:bodyPr/>
        <a:lstStyle/>
        <a:p>
          <a:endParaRPr lang="zh-CN" altLang="en-US"/>
        </a:p>
      </dgm:t>
    </dgm:pt>
    <dgm:pt modelId="{041E61D6-3045-4165-A39A-27D6E39EB550}">
      <dgm:prSet phldrT="[文本]" phldr="0" custT="1"/>
      <dgm:spPr>
        <a:ln>
          <a:solidFill>
            <a:srgbClr val="AAB400"/>
          </a:solidFill>
        </a:ln>
      </dgm:spPr>
      <dgm:t>
        <a:bodyPr vert="horz" wrap="square"/>
        <a:lstStyle/>
        <a:p>
          <a:pPr>
            <a:lnSpc>
              <a:spcPct val="100000"/>
            </a:lnSpc>
            <a:spcBef>
              <a:spcPct val="0"/>
            </a:spcBef>
            <a:spcAft>
              <a:spcPts val="0"/>
            </a:spcAft>
          </a:pPr>
          <a:r>
            <a:rPr lang="en-US" altLang="zh-CN" sz="2000" b="1" dirty="0">
              <a:latin typeface="黑体" panose="02010609060101010101" pitchFamily="2" charset="-122"/>
              <a:ea typeface="黑体" panose="02010609060101010101" pitchFamily="2" charset="-122"/>
              <a:cs typeface="黑体" panose="02010609060101010101" pitchFamily="2" charset="-122"/>
            </a:rPr>
            <a:t>2</a:t>
          </a:r>
          <a:r>
            <a:rPr lang="zh-CN" altLang="en-US" sz="2000" b="1" dirty="0">
              <a:latin typeface="黑体" panose="02010609060101010101" pitchFamily="2" charset="-122"/>
              <a:ea typeface="黑体" panose="02010609060101010101" pitchFamily="2" charset="-122"/>
              <a:cs typeface="黑体" panose="02010609060101010101" pitchFamily="2" charset="-122"/>
            </a:rPr>
            <a:t>、批记录审核的流程</a:t>
          </a:r>
        </a:p>
        <a:p>
          <a:pPr>
            <a:lnSpc>
              <a:spcPct val="100000"/>
            </a:lnSpc>
            <a:spcBef>
              <a:spcPct val="0"/>
            </a:spcBef>
            <a:spcAft>
              <a:spcPts val="0"/>
            </a:spcAft>
          </a:pPr>
          <a:endParaRPr sz="1800" dirty="0">
            <a:latin typeface="黑体" panose="02010609060101010101" pitchFamily="2" charset="-122"/>
            <a:ea typeface="黑体" panose="02010609060101010101" pitchFamily="2" charset="-122"/>
            <a:cs typeface="黑体" panose="02010609060101010101" pitchFamily="2" charset="-122"/>
          </a:endParaRPr>
        </a:p>
        <a:p>
          <a:pPr>
            <a:lnSpc>
              <a:spcPct val="100000"/>
            </a:lnSpc>
            <a:spcBef>
              <a:spcPct val="0"/>
            </a:spcBef>
            <a:spcAft>
              <a:spcPts val="0"/>
            </a:spcAft>
          </a:pPr>
          <a:r>
            <a:rPr lang="zh-CN" sz="1800" dirty="0">
              <a:latin typeface="黑体" panose="02010609060101010101" pitchFamily="2" charset="-122"/>
              <a:ea typeface="黑体" panose="02010609060101010101" pitchFamily="2" charset="-122"/>
              <a:cs typeface="黑体" panose="02010609060101010101" pitchFamily="2" charset="-122"/>
            </a:rPr>
            <a:t>（</a:t>
          </a:r>
          <a:r>
            <a:rPr lang="en-US" altLang="zh-CN" sz="1800" dirty="0">
              <a:latin typeface="黑体" panose="02010609060101010101" pitchFamily="2" charset="-122"/>
              <a:ea typeface="黑体" panose="02010609060101010101" pitchFamily="2" charset="-122"/>
              <a:cs typeface="黑体" panose="02010609060101010101" pitchFamily="2" charset="-122"/>
            </a:rPr>
            <a:t>2</a:t>
          </a:r>
          <a:r>
            <a:rPr lang="zh-CN" altLang="en-US" sz="1800" dirty="0">
              <a:latin typeface="黑体" panose="02010609060101010101" pitchFamily="2" charset="-122"/>
              <a:ea typeface="黑体" panose="02010609060101010101" pitchFamily="2" charset="-122"/>
              <a:cs typeface="黑体" panose="02010609060101010101" pitchFamily="2" charset="-122"/>
            </a:rPr>
            <a:t>）</a:t>
          </a:r>
          <a:r>
            <a:rPr sz="1800" dirty="0">
              <a:latin typeface="黑体" panose="02010609060101010101" pitchFamily="2" charset="-122"/>
              <a:ea typeface="黑体" panose="02010609060101010101" pitchFamily="2" charset="-122"/>
              <a:cs typeface="黑体" panose="02010609060101010101" pitchFamily="2" charset="-122"/>
            </a:rPr>
            <a:t>批记录的审核</a:t>
          </a:r>
        </a:p>
        <a:p>
          <a:pPr>
            <a:lnSpc>
              <a:spcPct val="100000"/>
            </a:lnSpc>
            <a:spcBef>
              <a:spcPct val="0"/>
            </a:spcBef>
            <a:spcAft>
              <a:spcPts val="0"/>
            </a:spcAft>
          </a:pPr>
          <a:r>
            <a:rPr sz="1800" dirty="0">
              <a:latin typeface="黑体" panose="02010609060101010101" pitchFamily="2" charset="-122"/>
              <a:ea typeface="黑体" panose="02010609060101010101" pitchFamily="2" charset="-122"/>
              <a:cs typeface="黑体" panose="02010609060101010101" pitchFamily="2" charset="-122"/>
            </a:rPr>
            <a:t>a 生产工序操作人员在本工序生产结束后，收集整理生产/包装记录及相应附件交班组进行初审，确认后签字并将生产/包装记录及相应附件一并交生产车间指定人员进行审核，生产车间指定人员按照批生产记录审核项目进行审核并签字确认。</a:t>
          </a:r>
        </a:p>
        <a:p>
          <a:pPr>
            <a:lnSpc>
              <a:spcPct val="100000"/>
            </a:lnSpc>
            <a:spcBef>
              <a:spcPct val="0"/>
            </a:spcBef>
            <a:spcAft>
              <a:spcPts val="0"/>
            </a:spcAft>
          </a:pPr>
          <a:r>
            <a:rPr sz="1800" dirty="0">
              <a:latin typeface="黑体" panose="02010609060101010101" pitchFamily="2" charset="-122"/>
              <a:ea typeface="黑体" panose="02010609060101010101" pitchFamily="2" charset="-122"/>
              <a:cs typeface="黑体" panose="02010609060101010101" pitchFamily="2" charset="-122"/>
            </a:rPr>
            <a:t>b 每批次产品生产结束后，生产车间指定人员应对收集的批生产、批包装记录进行整理，同时将批生产/包装记录及相应附件一并交生产部；生产部按批生产记录审核项目要求，进行逐项确认，作出每项合格或不合格的结论，审核无误后，将该批生产/包装记录及相应附件交品质部审核。</a:t>
          </a:r>
        </a:p>
        <a:p>
          <a:pPr>
            <a:lnSpc>
              <a:spcPct val="100000"/>
            </a:lnSpc>
            <a:spcBef>
              <a:spcPct val="0"/>
            </a:spcBef>
            <a:spcAft>
              <a:spcPts val="0"/>
            </a:spcAft>
          </a:pPr>
          <a:endParaRPr sz="1800" dirty="0">
            <a:latin typeface="黑体" panose="02010609060101010101" pitchFamily="2" charset="-122"/>
            <a:ea typeface="黑体" panose="02010609060101010101" pitchFamily="2" charset="-122"/>
            <a:cs typeface="黑体" panose="02010609060101010101" pitchFamily="2" charset="-122"/>
          </a:endParaRPr>
        </a:p>
      </dgm:t>
    </dgm:pt>
    <dgm:pt modelId="{C2094903-474A-4C95-BB97-20DE3AB4E1B3}" type="parTrans" cxnId="{9AD89E79-9B93-49DE-BBC1-C401DA02FB87}">
      <dgm:prSet/>
      <dgm:spPr/>
      <dgm:t>
        <a:bodyPr/>
        <a:lstStyle/>
        <a:p>
          <a:endParaRPr lang="zh-CN" altLang="en-US"/>
        </a:p>
      </dgm:t>
    </dgm:pt>
    <dgm:pt modelId="{58907A98-EBA6-43D7-B392-7C4F99D0B487}" type="sibTrans" cxnId="{9AD89E79-9B93-49DE-BBC1-C401DA02FB87}">
      <dgm:prSet/>
      <dgm:spPr/>
      <dgm:t>
        <a:bodyPr/>
        <a:lstStyle/>
        <a:p>
          <a:endParaRPr lang="zh-CN" altLang="en-US"/>
        </a:p>
      </dgm:t>
    </dgm:pt>
    <dgm:pt modelId="{B1F3E50F-FD33-4C8A-9E1F-E031391E3224}" type="pres">
      <dgm:prSet presAssocID="{A3F13504-A9C5-432D-8566-58F55D2F1FAB}" presName="linear" presStyleCnt="0">
        <dgm:presLayoutVars>
          <dgm:animLvl val="lvl"/>
          <dgm:resizeHandles val="exact"/>
        </dgm:presLayoutVars>
      </dgm:prSet>
      <dgm:spPr/>
    </dgm:pt>
    <dgm:pt modelId="{98201752-1582-4B4F-BE93-04358B742AD4}" type="pres">
      <dgm:prSet presAssocID="{041E61D6-3045-4165-A39A-27D6E39EB550}" presName="parentText" presStyleLbl="node1" presStyleIdx="0" presStyleCnt="1" custScaleY="101997">
        <dgm:presLayoutVars>
          <dgm:chMax val="0"/>
          <dgm:bulletEnabled val="1"/>
        </dgm:presLayoutVars>
      </dgm:prSet>
      <dgm:spPr/>
    </dgm:pt>
  </dgm:ptLst>
  <dgm:cxnLst>
    <dgm:cxn modelId="{C0022243-459B-4532-A477-A4435A3C0520}" type="presOf" srcId="{A3F13504-A9C5-432D-8566-58F55D2F1FAB}" destId="{B1F3E50F-FD33-4C8A-9E1F-E031391E3224}" srcOrd="0" destOrd="0" presId="urn:microsoft.com/office/officeart/2005/8/layout/vList2#14"/>
    <dgm:cxn modelId="{169EB84B-493E-402C-A380-094B09D430B3}" type="presOf" srcId="{041E61D6-3045-4165-A39A-27D6E39EB550}" destId="{98201752-1582-4B4F-BE93-04358B742AD4}" srcOrd="0" destOrd="0" presId="urn:microsoft.com/office/officeart/2005/8/layout/vList2#14"/>
    <dgm:cxn modelId="{9AD89E79-9B93-49DE-BBC1-C401DA02FB87}" srcId="{A3F13504-A9C5-432D-8566-58F55D2F1FAB}" destId="{041E61D6-3045-4165-A39A-27D6E39EB550}" srcOrd="0" destOrd="0" parTransId="{C2094903-474A-4C95-BB97-20DE3AB4E1B3}" sibTransId="{58907A98-EBA6-43D7-B392-7C4F99D0B487}"/>
    <dgm:cxn modelId="{500FFDB4-F598-49CF-A0D1-311D4DB60DA6}" type="presParOf" srcId="{B1F3E50F-FD33-4C8A-9E1F-E031391E3224}" destId="{98201752-1582-4B4F-BE93-04358B742AD4}" srcOrd="0" destOrd="0" presId="urn:microsoft.com/office/officeart/2005/8/layout/vList2#1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3F13504-A9C5-432D-8566-58F55D2F1FAB}" type="doc">
      <dgm:prSet loTypeId="urn:microsoft.com/office/officeart/2005/8/layout/vList2#15" loCatId="list" qsTypeId="urn:microsoft.com/office/officeart/2005/8/quickstyle/simple1#15" qsCatId="simple" csTypeId="urn:microsoft.com/office/officeart/2005/8/colors/accent0_1#15" csCatId="mainScheme" phldr="1"/>
      <dgm:spPr/>
      <dgm:t>
        <a:bodyPr/>
        <a:lstStyle/>
        <a:p>
          <a:endParaRPr lang="zh-CN" altLang="en-US"/>
        </a:p>
      </dgm:t>
    </dgm:pt>
    <dgm:pt modelId="{041E61D6-3045-4165-A39A-27D6E39EB550}">
      <dgm:prSet phldrT="[文本]" phldr="0" custT="1"/>
      <dgm:spPr>
        <a:ln>
          <a:solidFill>
            <a:srgbClr val="AAB400"/>
          </a:solidFill>
        </a:ln>
      </dgm:spPr>
      <dgm:t>
        <a:bodyPr vert="horz" wrap="square"/>
        <a:lstStyle/>
        <a:p>
          <a:pPr>
            <a:lnSpc>
              <a:spcPct val="100000"/>
            </a:lnSpc>
            <a:spcBef>
              <a:spcPct val="0"/>
            </a:spcBef>
            <a:spcAft>
              <a:spcPts val="0"/>
            </a:spcAft>
          </a:pPr>
          <a:r>
            <a:rPr lang="en-US" altLang="zh-CN" sz="2000" b="1" dirty="0">
              <a:latin typeface="黑体" panose="02010609060101010101" pitchFamily="2" charset="-122"/>
              <a:ea typeface="黑体" panose="02010609060101010101" pitchFamily="2" charset="-122"/>
              <a:cs typeface="黑体" panose="02010609060101010101" pitchFamily="2" charset="-122"/>
            </a:rPr>
            <a:t>2</a:t>
          </a:r>
          <a:r>
            <a:rPr lang="zh-CN" altLang="en-US" sz="2000" b="1" dirty="0">
              <a:latin typeface="黑体" panose="02010609060101010101" pitchFamily="2" charset="-122"/>
              <a:ea typeface="黑体" panose="02010609060101010101" pitchFamily="2" charset="-122"/>
              <a:cs typeface="黑体" panose="02010609060101010101" pitchFamily="2" charset="-122"/>
            </a:rPr>
            <a:t>、批记录审核的流程</a:t>
          </a:r>
          <a:endParaRPr sz="1800" dirty="0">
            <a:latin typeface="黑体" panose="02010609060101010101" pitchFamily="2" charset="-122"/>
            <a:ea typeface="黑体" panose="02010609060101010101" pitchFamily="2" charset="-122"/>
            <a:cs typeface="黑体" panose="02010609060101010101" pitchFamily="2" charset="-122"/>
          </a:endParaRPr>
        </a:p>
        <a:p>
          <a:pPr>
            <a:lnSpc>
              <a:spcPct val="100000"/>
            </a:lnSpc>
            <a:spcBef>
              <a:spcPct val="0"/>
            </a:spcBef>
            <a:spcAft>
              <a:spcPts val="0"/>
            </a:spcAft>
          </a:pPr>
          <a:endParaRPr sz="1800" dirty="0">
            <a:latin typeface="黑体" panose="02010609060101010101" pitchFamily="2" charset="-122"/>
            <a:ea typeface="黑体" panose="02010609060101010101" pitchFamily="2" charset="-122"/>
            <a:cs typeface="黑体" panose="02010609060101010101" pitchFamily="2" charset="-122"/>
          </a:endParaRPr>
        </a:p>
        <a:p>
          <a:pPr>
            <a:lnSpc>
              <a:spcPct val="100000"/>
            </a:lnSpc>
            <a:spcBef>
              <a:spcPct val="0"/>
            </a:spcBef>
            <a:spcAft>
              <a:spcPts val="0"/>
            </a:spcAft>
          </a:pPr>
          <a:r>
            <a:rPr sz="1800" dirty="0">
              <a:latin typeface="黑体" panose="02010609060101010101" pitchFamily="2" charset="-122"/>
              <a:ea typeface="黑体" panose="02010609060101010101" pitchFamily="2" charset="-122"/>
              <a:cs typeface="黑体" panose="02010609060101010101" pitchFamily="2" charset="-122"/>
            </a:rPr>
            <a:t>③ 现场巡检员对生产过程进行监控，同时填写相应的监控记录，交品质部主管审核。</a:t>
          </a:r>
        </a:p>
        <a:p>
          <a:pPr>
            <a:lnSpc>
              <a:spcPct val="100000"/>
            </a:lnSpc>
            <a:spcBef>
              <a:spcPct val="0"/>
            </a:spcBef>
            <a:spcAft>
              <a:spcPts val="0"/>
            </a:spcAft>
          </a:pPr>
          <a:r>
            <a:rPr sz="1800" dirty="0">
              <a:latin typeface="黑体" panose="02010609060101010101" pitchFamily="2" charset="-122"/>
              <a:ea typeface="黑体" panose="02010609060101010101" pitchFamily="2" charset="-122"/>
              <a:cs typeface="黑体" panose="02010609060101010101" pitchFamily="2" charset="-122"/>
            </a:rPr>
            <a:t>④ QC主管按批检验记录的审核项目对批检验记录及检验报告单进行审核，并签字确认，同时将批检验记录/检验报告一并交品质部主管。</a:t>
          </a:r>
        </a:p>
        <a:p>
          <a:pPr>
            <a:lnSpc>
              <a:spcPct val="100000"/>
            </a:lnSpc>
            <a:spcBef>
              <a:spcPct val="0"/>
            </a:spcBef>
            <a:spcAft>
              <a:spcPts val="0"/>
            </a:spcAft>
          </a:pPr>
          <a:r>
            <a:rPr sz="1800" dirty="0">
              <a:latin typeface="黑体" panose="02010609060101010101" pitchFamily="2" charset="-122"/>
              <a:ea typeface="黑体" panose="02010609060101010101" pitchFamily="2" charset="-122"/>
              <a:cs typeface="黑体" panose="02010609060101010101" pitchFamily="2" charset="-122"/>
            </a:rPr>
            <a:t>⑤ 品质部主管将批生产/包装记录及相应附件、生产中的偏差（如有）、生产过程监控记录、批检验记录/检验报告等资料进行整理，并按记录审核项目进行审核并评价，同时填写成品放行审核单，合并已有资料一并交于质量受权人。</a:t>
          </a:r>
        </a:p>
        <a:p>
          <a:pPr>
            <a:lnSpc>
              <a:spcPct val="100000"/>
            </a:lnSpc>
            <a:spcBef>
              <a:spcPct val="0"/>
            </a:spcBef>
            <a:spcAft>
              <a:spcPts val="0"/>
            </a:spcAft>
          </a:pPr>
          <a:r>
            <a:rPr sz="1800" dirty="0">
              <a:latin typeface="黑体" panose="02010609060101010101" pitchFamily="2" charset="-122"/>
              <a:ea typeface="黑体" panose="02010609060101010101" pitchFamily="2" charset="-122"/>
              <a:cs typeface="黑体" panose="02010609060101010101" pitchFamily="2" charset="-122"/>
            </a:rPr>
            <a:t>⑥ 质量受权人对成品放行的处理作出判断，并在成品放行审核单签署放行或拒绝放行意见。</a:t>
          </a:r>
        </a:p>
        <a:p>
          <a:pPr>
            <a:lnSpc>
              <a:spcPct val="100000"/>
            </a:lnSpc>
            <a:spcBef>
              <a:spcPct val="0"/>
            </a:spcBef>
            <a:spcAft>
              <a:spcPts val="0"/>
            </a:spcAft>
          </a:pPr>
          <a:r>
            <a:rPr sz="1800" dirty="0">
              <a:latin typeface="黑体" panose="02010609060101010101" pitchFamily="2" charset="-122"/>
              <a:ea typeface="黑体" panose="02010609060101010101" pitchFamily="2" charset="-122"/>
              <a:cs typeface="黑体" panose="02010609060101010101" pitchFamily="2" charset="-122"/>
            </a:rPr>
            <a:t>⑦ 如若放行，品质部人员填写产品放行证和检验报告下发给仓库，作为放行依据，原件及存根联存档备查；如若拒绝放行，只需复印成品审核放行单下发给仓库，同时本批产品进入偏差或超标调查程序。</a:t>
          </a:r>
        </a:p>
      </dgm:t>
    </dgm:pt>
    <dgm:pt modelId="{C2094903-474A-4C95-BB97-20DE3AB4E1B3}" type="parTrans" cxnId="{E32BA63E-974A-4CCE-82D3-A8CD29699F22}">
      <dgm:prSet/>
      <dgm:spPr/>
      <dgm:t>
        <a:bodyPr/>
        <a:lstStyle/>
        <a:p>
          <a:endParaRPr lang="zh-CN" altLang="en-US"/>
        </a:p>
      </dgm:t>
    </dgm:pt>
    <dgm:pt modelId="{58907A98-EBA6-43D7-B392-7C4F99D0B487}" type="sibTrans" cxnId="{E32BA63E-974A-4CCE-82D3-A8CD29699F22}">
      <dgm:prSet/>
      <dgm:spPr/>
      <dgm:t>
        <a:bodyPr/>
        <a:lstStyle/>
        <a:p>
          <a:endParaRPr lang="zh-CN" altLang="en-US"/>
        </a:p>
      </dgm:t>
    </dgm:pt>
    <dgm:pt modelId="{B1F3E50F-FD33-4C8A-9E1F-E031391E3224}" type="pres">
      <dgm:prSet presAssocID="{A3F13504-A9C5-432D-8566-58F55D2F1FAB}" presName="linear" presStyleCnt="0">
        <dgm:presLayoutVars>
          <dgm:animLvl val="lvl"/>
          <dgm:resizeHandles val="exact"/>
        </dgm:presLayoutVars>
      </dgm:prSet>
      <dgm:spPr/>
    </dgm:pt>
    <dgm:pt modelId="{98201752-1582-4B4F-BE93-04358B742AD4}" type="pres">
      <dgm:prSet presAssocID="{041E61D6-3045-4165-A39A-27D6E39EB550}" presName="parentText" presStyleLbl="node1" presStyleIdx="0" presStyleCnt="1" custScaleY="101997">
        <dgm:presLayoutVars>
          <dgm:chMax val="0"/>
          <dgm:bulletEnabled val="1"/>
        </dgm:presLayoutVars>
      </dgm:prSet>
      <dgm:spPr/>
    </dgm:pt>
  </dgm:ptLst>
  <dgm:cxnLst>
    <dgm:cxn modelId="{E32BA63E-974A-4CCE-82D3-A8CD29699F22}" srcId="{A3F13504-A9C5-432D-8566-58F55D2F1FAB}" destId="{041E61D6-3045-4165-A39A-27D6E39EB550}" srcOrd="0" destOrd="0" parTransId="{C2094903-474A-4C95-BB97-20DE3AB4E1B3}" sibTransId="{58907A98-EBA6-43D7-B392-7C4F99D0B487}"/>
    <dgm:cxn modelId="{11B3F34E-A409-492A-8308-73F4FE1B1106}" type="presOf" srcId="{041E61D6-3045-4165-A39A-27D6E39EB550}" destId="{98201752-1582-4B4F-BE93-04358B742AD4}" srcOrd="0" destOrd="0" presId="urn:microsoft.com/office/officeart/2005/8/layout/vList2#15"/>
    <dgm:cxn modelId="{993A759C-1E0F-4A4A-86B1-54D0F056C7A1}" type="presOf" srcId="{A3F13504-A9C5-432D-8566-58F55D2F1FAB}" destId="{B1F3E50F-FD33-4C8A-9E1F-E031391E3224}" srcOrd="0" destOrd="0" presId="urn:microsoft.com/office/officeart/2005/8/layout/vList2#15"/>
    <dgm:cxn modelId="{3E17B9B1-2E92-4629-95C8-4DB5ACEF1939}" type="presParOf" srcId="{B1F3E50F-FD33-4C8A-9E1F-E031391E3224}" destId="{98201752-1582-4B4F-BE93-04358B742AD4}" srcOrd="0" destOrd="0" presId="urn:microsoft.com/office/officeart/2005/8/layout/vList2#1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3F13504-A9C5-432D-8566-58F55D2F1FAB}" type="doc">
      <dgm:prSet loTypeId="urn:microsoft.com/office/officeart/2005/8/layout/vList2#16" loCatId="list" qsTypeId="urn:microsoft.com/office/officeart/2005/8/quickstyle/simple1#16" qsCatId="simple" csTypeId="urn:microsoft.com/office/officeart/2005/8/colors/accent0_1#16" csCatId="mainScheme" phldr="1"/>
      <dgm:spPr/>
      <dgm:t>
        <a:bodyPr/>
        <a:lstStyle/>
        <a:p>
          <a:endParaRPr lang="zh-CN" altLang="en-US"/>
        </a:p>
      </dgm:t>
    </dgm:pt>
    <dgm:pt modelId="{041E61D6-3045-4165-A39A-27D6E39EB550}">
      <dgm:prSet phldrT="[文本]" phldr="0" custT="1"/>
      <dgm:spPr>
        <a:ln>
          <a:solidFill>
            <a:srgbClr val="AAB400"/>
          </a:solidFill>
        </a:ln>
      </dgm:spPr>
      <dgm:t>
        <a:bodyPr vert="horz" wrap="square"/>
        <a:lstStyle/>
        <a:p>
          <a:pPr>
            <a:lnSpc>
              <a:spcPct val="100000"/>
            </a:lnSpc>
            <a:spcBef>
              <a:spcPct val="0"/>
            </a:spcBef>
            <a:spcAft>
              <a:spcPts val="0"/>
            </a:spcAft>
          </a:pPr>
          <a:r>
            <a:rPr lang="en-US" altLang="zh-CN" sz="2000" b="1" dirty="0">
              <a:latin typeface="黑体" panose="02010609060101010101" pitchFamily="2" charset="-122"/>
              <a:ea typeface="黑体" panose="02010609060101010101" pitchFamily="2" charset="-122"/>
              <a:cs typeface="黑体" panose="02010609060101010101" pitchFamily="2" charset="-122"/>
            </a:rPr>
            <a:t>3</a:t>
          </a:r>
          <a:r>
            <a:rPr lang="zh-CN" altLang="en-US" sz="2000" b="1" dirty="0">
              <a:latin typeface="黑体" panose="02010609060101010101" pitchFamily="2" charset="-122"/>
              <a:ea typeface="黑体" panose="02010609060101010101" pitchFamily="2" charset="-122"/>
              <a:cs typeface="黑体" panose="02010609060101010101" pitchFamily="2" charset="-122"/>
            </a:rPr>
            <a:t>、产品放行的基本要求</a:t>
          </a:r>
          <a:endParaRPr sz="1800" dirty="0">
            <a:latin typeface="黑体" panose="02010609060101010101" pitchFamily="2" charset="-122"/>
            <a:ea typeface="黑体" panose="02010609060101010101" pitchFamily="2" charset="-122"/>
            <a:cs typeface="黑体" panose="02010609060101010101" pitchFamily="2" charset="-122"/>
          </a:endParaRPr>
        </a:p>
        <a:p>
          <a:pPr>
            <a:lnSpc>
              <a:spcPct val="100000"/>
            </a:lnSpc>
            <a:spcBef>
              <a:spcPct val="0"/>
            </a:spcBef>
            <a:spcAft>
              <a:spcPts val="0"/>
            </a:spcAft>
          </a:pPr>
          <a:r>
            <a:rPr sz="1800" dirty="0">
              <a:latin typeface="黑体" panose="02010609060101010101" pitchFamily="2" charset="-122"/>
              <a:ea typeface="黑体" panose="02010609060101010101" pitchFamily="2" charset="-122"/>
              <a:cs typeface="黑体" panose="02010609060101010101" pitchFamily="2" charset="-122"/>
            </a:rPr>
            <a:t> </a:t>
          </a:r>
        </a:p>
        <a:p>
          <a:pPr>
            <a:lnSpc>
              <a:spcPct val="100000"/>
            </a:lnSpc>
            <a:spcBef>
              <a:spcPct val="0"/>
            </a:spcBef>
            <a:spcAft>
              <a:spcPts val="0"/>
            </a:spcAft>
          </a:pPr>
          <a:r>
            <a:rPr lang="zh-CN" sz="1800" dirty="0">
              <a:latin typeface="黑体" panose="02010609060101010101" pitchFamily="2" charset="-122"/>
              <a:ea typeface="黑体" panose="02010609060101010101" pitchFamily="2" charset="-122"/>
              <a:cs typeface="黑体" panose="02010609060101010101" pitchFamily="2" charset="-122"/>
            </a:rPr>
            <a:t>（</a:t>
          </a:r>
          <a:r>
            <a:rPr lang="en-US" altLang="zh-CN" sz="1800" dirty="0">
              <a:latin typeface="黑体" panose="02010609060101010101" pitchFamily="2" charset="-122"/>
              <a:ea typeface="黑体" panose="02010609060101010101" pitchFamily="2" charset="-122"/>
              <a:cs typeface="黑体" panose="02010609060101010101" pitchFamily="2" charset="-122"/>
            </a:rPr>
            <a:t>1</a:t>
          </a:r>
          <a:r>
            <a:rPr lang="zh-CN" altLang="en-US" sz="1800" dirty="0">
              <a:latin typeface="黑体" panose="02010609060101010101" pitchFamily="2" charset="-122"/>
              <a:ea typeface="黑体" panose="02010609060101010101" pitchFamily="2" charset="-122"/>
              <a:cs typeface="黑体" panose="02010609060101010101" pitchFamily="2" charset="-122"/>
            </a:rPr>
            <a:t>）</a:t>
          </a:r>
          <a:r>
            <a:rPr sz="1800" dirty="0">
              <a:latin typeface="黑体" panose="02010609060101010101" pitchFamily="2" charset="-122"/>
              <a:ea typeface="黑体" panose="02010609060101010101" pitchFamily="2" charset="-122"/>
              <a:cs typeface="黑体" panose="02010609060101010101" pitchFamily="2" charset="-122"/>
            </a:rPr>
            <a:t>品质部门应有成品放行的决定权。 </a:t>
          </a:r>
        </a:p>
        <a:p>
          <a:pPr>
            <a:lnSpc>
              <a:spcPct val="100000"/>
            </a:lnSpc>
            <a:spcBef>
              <a:spcPct val="0"/>
            </a:spcBef>
            <a:spcAft>
              <a:spcPts val="0"/>
            </a:spcAft>
          </a:pPr>
          <a:r>
            <a:rPr lang="zh-CN" sz="1800" dirty="0">
              <a:latin typeface="黑体" panose="02010609060101010101" pitchFamily="2" charset="-122"/>
              <a:ea typeface="黑体" panose="02010609060101010101" pitchFamily="2" charset="-122"/>
              <a:cs typeface="黑体" panose="02010609060101010101" pitchFamily="2" charset="-122"/>
            </a:rPr>
            <a:t>（</a:t>
          </a:r>
          <a:r>
            <a:rPr lang="en-US" altLang="zh-CN" sz="1800" dirty="0">
              <a:latin typeface="黑体" panose="02010609060101010101" pitchFamily="2" charset="-122"/>
              <a:ea typeface="黑体" panose="02010609060101010101" pitchFamily="2" charset="-122"/>
              <a:cs typeface="黑体" panose="02010609060101010101" pitchFamily="2" charset="-122"/>
            </a:rPr>
            <a:t>2</a:t>
          </a:r>
          <a:r>
            <a:rPr lang="zh-CN" altLang="en-US" sz="1800" dirty="0">
              <a:latin typeface="黑体" panose="02010609060101010101" pitchFamily="2" charset="-122"/>
              <a:ea typeface="黑体" panose="02010609060101010101" pitchFamily="2" charset="-122"/>
              <a:cs typeface="黑体" panose="02010609060101010101" pitchFamily="2" charset="-122"/>
            </a:rPr>
            <a:t>）</a:t>
          </a:r>
          <a:r>
            <a:rPr sz="1800" dirty="0">
              <a:latin typeface="黑体" panose="02010609060101010101" pitchFamily="2" charset="-122"/>
              <a:ea typeface="黑体" panose="02010609060101010101" pitchFamily="2" charset="-122"/>
              <a:cs typeface="黑体" panose="02010609060101010101" pitchFamily="2" charset="-122"/>
            </a:rPr>
            <a:t>产品放行前应由生产车间、生产部、品质部对有关记录进行审核，记录符合要求并有审核人员签字后方可放行。 </a:t>
          </a:r>
        </a:p>
        <a:p>
          <a:pPr>
            <a:lnSpc>
              <a:spcPct val="100000"/>
            </a:lnSpc>
            <a:spcBef>
              <a:spcPct val="0"/>
            </a:spcBef>
            <a:spcAft>
              <a:spcPts val="0"/>
            </a:spcAft>
          </a:pPr>
          <a:r>
            <a:rPr lang="zh-CN" sz="1800" dirty="0">
              <a:latin typeface="黑体" panose="02010609060101010101" pitchFamily="2" charset="-122"/>
              <a:ea typeface="黑体" panose="02010609060101010101" pitchFamily="2" charset="-122"/>
              <a:cs typeface="黑体" panose="02010609060101010101" pitchFamily="2" charset="-122"/>
            </a:rPr>
            <a:t>（</a:t>
          </a:r>
          <a:r>
            <a:rPr lang="en-US" altLang="zh-CN" sz="1800" dirty="0">
              <a:latin typeface="黑体" panose="02010609060101010101" pitchFamily="2" charset="-122"/>
              <a:ea typeface="黑体" panose="02010609060101010101" pitchFamily="2" charset="-122"/>
              <a:cs typeface="黑体" panose="02010609060101010101" pitchFamily="2" charset="-122"/>
            </a:rPr>
            <a:t>3</a:t>
          </a:r>
          <a:r>
            <a:rPr lang="zh-CN" altLang="en-US" sz="1800" dirty="0">
              <a:latin typeface="黑体" panose="02010609060101010101" pitchFamily="2" charset="-122"/>
              <a:ea typeface="黑体" panose="02010609060101010101" pitchFamily="2" charset="-122"/>
              <a:cs typeface="黑体" panose="02010609060101010101" pitchFamily="2" charset="-122"/>
            </a:rPr>
            <a:t>）</a:t>
          </a:r>
          <a:r>
            <a:rPr sz="1800" dirty="0">
              <a:latin typeface="黑体" panose="02010609060101010101" pitchFamily="2" charset="-122"/>
              <a:ea typeface="黑体" panose="02010609060101010101" pitchFamily="2" charset="-122"/>
              <a:cs typeface="黑体" panose="02010609060101010101" pitchFamily="2" charset="-122"/>
            </a:rPr>
            <a:t>负责审核工作的人员应熟悉产品工艺文件，并具有一定的生产质量管理知识和实践经验。 </a:t>
          </a:r>
        </a:p>
        <a:p>
          <a:pPr>
            <a:lnSpc>
              <a:spcPct val="100000"/>
            </a:lnSpc>
            <a:spcBef>
              <a:spcPct val="0"/>
            </a:spcBef>
            <a:spcAft>
              <a:spcPts val="0"/>
            </a:spcAft>
          </a:pPr>
          <a:r>
            <a:rPr lang="zh-CN" sz="1800" dirty="0">
              <a:latin typeface="黑体" panose="02010609060101010101" pitchFamily="2" charset="-122"/>
              <a:ea typeface="黑体" panose="02010609060101010101" pitchFamily="2" charset="-122"/>
              <a:cs typeface="黑体" panose="02010609060101010101" pitchFamily="2" charset="-122"/>
            </a:rPr>
            <a:t>（</a:t>
          </a:r>
          <a:r>
            <a:rPr lang="en-US" altLang="zh-CN" sz="1800" dirty="0">
              <a:latin typeface="黑体" panose="02010609060101010101" pitchFamily="2" charset="-122"/>
              <a:ea typeface="黑体" panose="02010609060101010101" pitchFamily="2" charset="-122"/>
              <a:cs typeface="黑体" panose="02010609060101010101" pitchFamily="2" charset="-122"/>
            </a:rPr>
            <a:t>4</a:t>
          </a:r>
          <a:r>
            <a:rPr lang="zh-CN" altLang="en-US" sz="1800" dirty="0">
              <a:latin typeface="黑体" panose="02010609060101010101" pitchFamily="2" charset="-122"/>
              <a:ea typeface="黑体" panose="02010609060101010101" pitchFamily="2" charset="-122"/>
              <a:cs typeface="黑体" panose="02010609060101010101" pitchFamily="2" charset="-122"/>
            </a:rPr>
            <a:t>）</a:t>
          </a:r>
          <a:r>
            <a:rPr sz="1800" dirty="0">
              <a:latin typeface="黑体" panose="02010609060101010101" pitchFamily="2" charset="-122"/>
              <a:ea typeface="黑体" panose="02010609060101010101" pitchFamily="2" charset="-122"/>
              <a:cs typeface="黑体" panose="02010609060101010101" pitchFamily="2" charset="-122"/>
            </a:rPr>
            <a:t>成品须检验合格，并经品质部人员审核，放行人批准后方可放行。</a:t>
          </a:r>
        </a:p>
        <a:p>
          <a:pPr>
            <a:lnSpc>
              <a:spcPct val="100000"/>
            </a:lnSpc>
            <a:spcBef>
              <a:spcPct val="0"/>
            </a:spcBef>
            <a:spcAft>
              <a:spcPts val="0"/>
            </a:spcAft>
          </a:pPr>
          <a:r>
            <a:rPr lang="zh-CN" sz="1800" dirty="0">
              <a:latin typeface="黑体" panose="02010609060101010101" pitchFamily="2" charset="-122"/>
              <a:ea typeface="黑体" panose="02010609060101010101" pitchFamily="2" charset="-122"/>
              <a:cs typeface="黑体" panose="02010609060101010101" pitchFamily="2" charset="-122"/>
            </a:rPr>
            <a:t>（</a:t>
          </a:r>
          <a:r>
            <a:rPr lang="en-US" altLang="zh-CN" sz="1800" dirty="0">
              <a:latin typeface="黑体" panose="02010609060101010101" pitchFamily="2" charset="-122"/>
              <a:ea typeface="黑体" panose="02010609060101010101" pitchFamily="2" charset="-122"/>
              <a:cs typeface="黑体" panose="02010609060101010101" pitchFamily="2" charset="-122"/>
            </a:rPr>
            <a:t>5</a:t>
          </a:r>
          <a:r>
            <a:rPr lang="zh-CN" altLang="en-US" sz="1800" dirty="0">
              <a:latin typeface="黑体" panose="02010609060101010101" pitchFamily="2" charset="-122"/>
              <a:ea typeface="黑体" panose="02010609060101010101" pitchFamily="2" charset="-122"/>
              <a:cs typeface="黑体" panose="02010609060101010101" pitchFamily="2" charset="-122"/>
            </a:rPr>
            <a:t>）</a:t>
          </a:r>
          <a:r>
            <a:rPr sz="1800" dirty="0">
              <a:latin typeface="黑体" panose="02010609060101010101" pitchFamily="2" charset="-122"/>
              <a:ea typeface="黑体" panose="02010609060101010101" pitchFamily="2" charset="-122"/>
              <a:cs typeface="黑体" panose="02010609060101010101" pitchFamily="2" charset="-122"/>
            </a:rPr>
            <a:t>成品在质量受权人批准放行前应当妥善贮存，贮存条件应当符合医疗器械注册批准的要求。</a:t>
          </a:r>
        </a:p>
      </dgm:t>
    </dgm:pt>
    <dgm:pt modelId="{C2094903-474A-4C95-BB97-20DE3AB4E1B3}" type="parTrans" cxnId="{0B11D477-F12B-4933-8835-4E2505A5143F}">
      <dgm:prSet/>
      <dgm:spPr/>
      <dgm:t>
        <a:bodyPr/>
        <a:lstStyle/>
        <a:p>
          <a:endParaRPr lang="zh-CN" altLang="en-US"/>
        </a:p>
      </dgm:t>
    </dgm:pt>
    <dgm:pt modelId="{58907A98-EBA6-43D7-B392-7C4F99D0B487}" type="sibTrans" cxnId="{0B11D477-F12B-4933-8835-4E2505A5143F}">
      <dgm:prSet/>
      <dgm:spPr/>
      <dgm:t>
        <a:bodyPr/>
        <a:lstStyle/>
        <a:p>
          <a:endParaRPr lang="zh-CN" altLang="en-US"/>
        </a:p>
      </dgm:t>
    </dgm:pt>
    <dgm:pt modelId="{B1F3E50F-FD33-4C8A-9E1F-E031391E3224}" type="pres">
      <dgm:prSet presAssocID="{A3F13504-A9C5-432D-8566-58F55D2F1FAB}" presName="linear" presStyleCnt="0">
        <dgm:presLayoutVars>
          <dgm:animLvl val="lvl"/>
          <dgm:resizeHandles val="exact"/>
        </dgm:presLayoutVars>
      </dgm:prSet>
      <dgm:spPr/>
    </dgm:pt>
    <dgm:pt modelId="{98201752-1582-4B4F-BE93-04358B742AD4}" type="pres">
      <dgm:prSet presAssocID="{041E61D6-3045-4165-A39A-27D6E39EB550}" presName="parentText" presStyleLbl="node1" presStyleIdx="0" presStyleCnt="1" custScaleY="101997">
        <dgm:presLayoutVars>
          <dgm:chMax val="0"/>
          <dgm:bulletEnabled val="1"/>
        </dgm:presLayoutVars>
      </dgm:prSet>
      <dgm:spPr/>
    </dgm:pt>
  </dgm:ptLst>
  <dgm:cxnLst>
    <dgm:cxn modelId="{0755B212-9E66-410B-A9FD-7009B7258445}" type="presOf" srcId="{041E61D6-3045-4165-A39A-27D6E39EB550}" destId="{98201752-1582-4B4F-BE93-04358B742AD4}" srcOrd="0" destOrd="0" presId="urn:microsoft.com/office/officeart/2005/8/layout/vList2#16"/>
    <dgm:cxn modelId="{56DF7A4A-7E00-4050-83A6-F45B3968C636}" type="presOf" srcId="{A3F13504-A9C5-432D-8566-58F55D2F1FAB}" destId="{B1F3E50F-FD33-4C8A-9E1F-E031391E3224}" srcOrd="0" destOrd="0" presId="urn:microsoft.com/office/officeart/2005/8/layout/vList2#16"/>
    <dgm:cxn modelId="{0B11D477-F12B-4933-8835-4E2505A5143F}" srcId="{A3F13504-A9C5-432D-8566-58F55D2F1FAB}" destId="{041E61D6-3045-4165-A39A-27D6E39EB550}" srcOrd="0" destOrd="0" parTransId="{C2094903-474A-4C95-BB97-20DE3AB4E1B3}" sibTransId="{58907A98-EBA6-43D7-B392-7C4F99D0B487}"/>
    <dgm:cxn modelId="{F05F676B-0B6B-4EB0-B288-0A8520AB2B14}" type="presParOf" srcId="{B1F3E50F-FD33-4C8A-9E1F-E031391E3224}" destId="{98201752-1582-4B4F-BE93-04358B742AD4}" srcOrd="0" destOrd="0" presId="urn:microsoft.com/office/officeart/2005/8/layout/vList2#1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3F13504-A9C5-432D-8566-58F55D2F1FAB}" type="doc">
      <dgm:prSet loTypeId="urn:microsoft.com/office/officeart/2005/8/layout/vList2#17" loCatId="list" qsTypeId="urn:microsoft.com/office/officeart/2005/8/quickstyle/simple1#17" qsCatId="simple" csTypeId="urn:microsoft.com/office/officeart/2005/8/colors/accent0_1#17" csCatId="mainScheme" phldr="1"/>
      <dgm:spPr/>
      <dgm:t>
        <a:bodyPr/>
        <a:lstStyle/>
        <a:p>
          <a:endParaRPr lang="zh-CN" altLang="en-US"/>
        </a:p>
      </dgm:t>
    </dgm:pt>
    <dgm:pt modelId="{041E61D6-3045-4165-A39A-27D6E39EB550}">
      <dgm:prSet phldrT="[文本]" phldr="0" custT="1"/>
      <dgm:spPr>
        <a:ln>
          <a:solidFill>
            <a:srgbClr val="AAB400"/>
          </a:solidFill>
        </a:ln>
      </dgm:spPr>
      <dgm:t>
        <a:bodyPr vert="horz" wrap="square"/>
        <a:lstStyle/>
        <a:p>
          <a:pPr>
            <a:lnSpc>
              <a:spcPct val="100000"/>
            </a:lnSpc>
            <a:spcBef>
              <a:spcPct val="0"/>
            </a:spcBef>
            <a:spcAft>
              <a:spcPts val="0"/>
            </a:spcAft>
          </a:pPr>
          <a:r>
            <a:rPr lang="en-US" altLang="zh-CN" sz="2000" b="1" dirty="0">
              <a:latin typeface="黑体" panose="02010609060101010101" pitchFamily="2" charset="-122"/>
              <a:ea typeface="黑体" panose="02010609060101010101" pitchFamily="2" charset="-122"/>
              <a:cs typeface="黑体" panose="02010609060101010101" pitchFamily="2" charset="-122"/>
            </a:rPr>
            <a:t>4</a:t>
          </a:r>
          <a:r>
            <a:rPr lang="zh-CN" altLang="en-US" sz="2000" b="1" dirty="0">
              <a:latin typeface="黑体" panose="02010609060101010101" pitchFamily="2" charset="-122"/>
              <a:ea typeface="黑体" panose="02010609060101010101" pitchFamily="2" charset="-122"/>
              <a:cs typeface="黑体" panose="02010609060101010101" pitchFamily="2" charset="-122"/>
            </a:rPr>
            <a:t>、生产部审核内容及标准</a:t>
          </a:r>
        </a:p>
        <a:p>
          <a:pPr>
            <a:lnSpc>
              <a:spcPct val="100000"/>
            </a:lnSpc>
            <a:spcBef>
              <a:spcPct val="0"/>
            </a:spcBef>
            <a:spcAft>
              <a:spcPts val="0"/>
            </a:spcAft>
          </a:pPr>
          <a:endParaRPr sz="1800" dirty="0">
            <a:latin typeface="黑体" panose="02010609060101010101" pitchFamily="2" charset="-122"/>
            <a:ea typeface="黑体" panose="02010609060101010101" pitchFamily="2" charset="-122"/>
            <a:cs typeface="黑体" panose="02010609060101010101" pitchFamily="2" charset="-122"/>
          </a:endParaRPr>
        </a:p>
        <a:p>
          <a:pPr>
            <a:lnSpc>
              <a:spcPct val="100000"/>
            </a:lnSpc>
            <a:spcBef>
              <a:spcPct val="0"/>
            </a:spcBef>
            <a:spcAft>
              <a:spcPts val="0"/>
            </a:spcAft>
          </a:pPr>
          <a:r>
            <a:rPr lang="zh-CN" sz="1800" dirty="0">
              <a:latin typeface="黑体" panose="02010609060101010101" pitchFamily="2" charset="-122"/>
              <a:ea typeface="黑体" panose="02010609060101010101" pitchFamily="2" charset="-122"/>
              <a:cs typeface="黑体" panose="02010609060101010101" pitchFamily="2" charset="-122"/>
            </a:rPr>
            <a:t>（</a:t>
          </a:r>
          <a:r>
            <a:rPr lang="en-US" altLang="zh-CN" sz="1800" dirty="0">
              <a:latin typeface="黑体" panose="02010609060101010101" pitchFamily="2" charset="-122"/>
              <a:ea typeface="黑体" panose="02010609060101010101" pitchFamily="2" charset="-122"/>
              <a:cs typeface="黑体" panose="02010609060101010101" pitchFamily="2" charset="-122"/>
            </a:rPr>
            <a:t>1</a:t>
          </a:r>
          <a:r>
            <a:rPr lang="zh-CN" altLang="en-US" sz="1800" dirty="0">
              <a:latin typeface="黑体" panose="02010609060101010101" pitchFamily="2" charset="-122"/>
              <a:ea typeface="黑体" panose="02010609060101010101" pitchFamily="2" charset="-122"/>
              <a:cs typeface="黑体" panose="02010609060101010101" pitchFamily="2" charset="-122"/>
            </a:rPr>
            <a:t>）</a:t>
          </a:r>
          <a:r>
            <a:rPr sz="1800" dirty="0">
              <a:latin typeface="黑体" panose="02010609060101010101" pitchFamily="2" charset="-122"/>
              <a:ea typeface="黑体" panose="02010609060101010101" pitchFamily="2" charset="-122"/>
              <a:cs typeface="黑体" panose="02010609060101010101" pitchFamily="2" charset="-122"/>
            </a:rPr>
            <a:t>批生产指令：批生产指令是否正确，是否有编制人、批准人签名，生产指令中物料信息与工艺规程/作业指导书是否相符、一致。 </a:t>
          </a:r>
        </a:p>
        <a:p>
          <a:pPr>
            <a:lnSpc>
              <a:spcPct val="100000"/>
            </a:lnSpc>
            <a:spcBef>
              <a:spcPct val="0"/>
            </a:spcBef>
            <a:spcAft>
              <a:spcPts val="0"/>
            </a:spcAft>
          </a:pPr>
          <a:r>
            <a:rPr lang="zh-CN" sz="1800" dirty="0">
              <a:latin typeface="黑体" panose="02010609060101010101" pitchFamily="2" charset="-122"/>
              <a:ea typeface="黑体" panose="02010609060101010101" pitchFamily="2" charset="-122"/>
              <a:cs typeface="黑体" panose="02010609060101010101" pitchFamily="2" charset="-122"/>
            </a:rPr>
            <a:t>（</a:t>
          </a:r>
          <a:r>
            <a:rPr lang="en-US" altLang="zh-CN" sz="1800" dirty="0">
              <a:latin typeface="黑体" panose="02010609060101010101" pitchFamily="2" charset="-122"/>
              <a:ea typeface="黑体" panose="02010609060101010101" pitchFamily="2" charset="-122"/>
              <a:cs typeface="黑体" panose="02010609060101010101" pitchFamily="2" charset="-122"/>
            </a:rPr>
            <a:t>2</a:t>
          </a:r>
          <a:r>
            <a:rPr lang="zh-CN" altLang="en-US" sz="1800" dirty="0">
              <a:latin typeface="黑体" panose="02010609060101010101" pitchFamily="2" charset="-122"/>
              <a:ea typeface="黑体" panose="02010609060101010101" pitchFamily="2" charset="-122"/>
              <a:cs typeface="黑体" panose="02010609060101010101" pitchFamily="2" charset="-122"/>
            </a:rPr>
            <a:t>）</a:t>
          </a:r>
          <a:r>
            <a:rPr sz="1800" dirty="0">
              <a:latin typeface="黑体" panose="02010609060101010101" pitchFamily="2" charset="-122"/>
              <a:ea typeface="黑体" panose="02010609060101010101" pitchFamily="2" charset="-122"/>
              <a:cs typeface="黑体" panose="02010609060101010101" pitchFamily="2" charset="-122"/>
            </a:rPr>
            <a:t>生产物料：生产记录中物料领用数量与领料单是否相符，投料量/使用量是否符合现行文件要求。 </a:t>
          </a:r>
        </a:p>
        <a:p>
          <a:pPr>
            <a:lnSpc>
              <a:spcPct val="100000"/>
            </a:lnSpc>
            <a:spcBef>
              <a:spcPct val="0"/>
            </a:spcBef>
            <a:spcAft>
              <a:spcPts val="0"/>
            </a:spcAft>
          </a:pPr>
          <a:r>
            <a:rPr lang="zh-CN" sz="1800" dirty="0">
              <a:latin typeface="黑体" panose="02010609060101010101" pitchFamily="2" charset="-122"/>
              <a:ea typeface="黑体" panose="02010609060101010101" pitchFamily="2" charset="-122"/>
              <a:cs typeface="黑体" panose="02010609060101010101" pitchFamily="2" charset="-122"/>
            </a:rPr>
            <a:t>（</a:t>
          </a:r>
          <a:r>
            <a:rPr lang="en-US" altLang="zh-CN" sz="1800" dirty="0">
              <a:latin typeface="黑体" panose="02010609060101010101" pitchFamily="2" charset="-122"/>
              <a:ea typeface="黑体" panose="02010609060101010101" pitchFamily="2" charset="-122"/>
              <a:cs typeface="黑体" panose="02010609060101010101" pitchFamily="2" charset="-122"/>
            </a:rPr>
            <a:t>3</a:t>
          </a:r>
          <a:r>
            <a:rPr lang="zh-CN" altLang="en-US" sz="1800" dirty="0">
              <a:latin typeface="黑体" panose="02010609060101010101" pitchFamily="2" charset="-122"/>
              <a:ea typeface="黑体" panose="02010609060101010101" pitchFamily="2" charset="-122"/>
              <a:cs typeface="黑体" panose="02010609060101010101" pitchFamily="2" charset="-122"/>
            </a:rPr>
            <a:t>）</a:t>
          </a:r>
          <a:r>
            <a:rPr sz="1800" dirty="0">
              <a:latin typeface="黑体" panose="02010609060101010101" pitchFamily="2" charset="-122"/>
              <a:ea typeface="黑体" panose="02010609060101010101" pitchFamily="2" charset="-122"/>
              <a:cs typeface="黑体" panose="02010609060101010101" pitchFamily="2" charset="-122"/>
            </a:rPr>
            <a:t>批生产记录（含灭菌记录）</a:t>
          </a:r>
        </a:p>
        <a:p>
          <a:pPr>
            <a:lnSpc>
              <a:spcPct val="100000"/>
            </a:lnSpc>
            <a:spcBef>
              <a:spcPct val="0"/>
            </a:spcBef>
            <a:spcAft>
              <a:spcPts val="0"/>
            </a:spcAft>
          </a:pPr>
          <a:r>
            <a:rPr sz="1800" dirty="0">
              <a:latin typeface="黑体" panose="02010609060101010101" pitchFamily="2" charset="-122"/>
              <a:ea typeface="黑体" panose="02010609060101010101" pitchFamily="2" charset="-122"/>
              <a:cs typeface="黑体" panose="02010609060101010101" pitchFamily="2" charset="-122"/>
            </a:rPr>
            <a:t>① 记录内容齐全、书写规范、数据完整、准确，有操作人、复核人签名；</a:t>
          </a:r>
        </a:p>
        <a:p>
          <a:pPr>
            <a:lnSpc>
              <a:spcPct val="100000"/>
            </a:lnSpc>
            <a:spcBef>
              <a:spcPct val="0"/>
            </a:spcBef>
            <a:spcAft>
              <a:spcPts val="0"/>
            </a:spcAft>
          </a:pPr>
          <a:r>
            <a:rPr sz="1800" dirty="0">
              <a:latin typeface="黑体" panose="02010609060101010101" pitchFamily="2" charset="-122"/>
              <a:ea typeface="黑体" panose="02010609060101010101" pitchFamily="2" charset="-122"/>
              <a:cs typeface="黑体" panose="02010609060101010101" pitchFamily="2" charset="-122"/>
            </a:rPr>
            <a:t>② 生产过程符合工艺要求，生产与设备状态、清场合格证等均符合要求。 </a:t>
          </a:r>
        </a:p>
        <a:p>
          <a:pPr>
            <a:lnSpc>
              <a:spcPct val="100000"/>
            </a:lnSpc>
            <a:spcBef>
              <a:spcPct val="0"/>
            </a:spcBef>
            <a:spcAft>
              <a:spcPts val="0"/>
            </a:spcAft>
          </a:pPr>
          <a:endParaRPr sz="1800" dirty="0">
            <a:latin typeface="黑体" panose="02010609060101010101" pitchFamily="2" charset="-122"/>
            <a:ea typeface="黑体" panose="02010609060101010101" pitchFamily="2" charset="-122"/>
            <a:cs typeface="黑体" panose="02010609060101010101" pitchFamily="2" charset="-122"/>
          </a:endParaRPr>
        </a:p>
      </dgm:t>
    </dgm:pt>
    <dgm:pt modelId="{C2094903-474A-4C95-BB97-20DE3AB4E1B3}" type="parTrans" cxnId="{31D56FC3-3E93-4460-9AA3-3EA530D875F7}">
      <dgm:prSet/>
      <dgm:spPr/>
      <dgm:t>
        <a:bodyPr/>
        <a:lstStyle/>
        <a:p>
          <a:endParaRPr lang="zh-CN" altLang="en-US"/>
        </a:p>
      </dgm:t>
    </dgm:pt>
    <dgm:pt modelId="{58907A98-EBA6-43D7-B392-7C4F99D0B487}" type="sibTrans" cxnId="{31D56FC3-3E93-4460-9AA3-3EA530D875F7}">
      <dgm:prSet/>
      <dgm:spPr/>
      <dgm:t>
        <a:bodyPr/>
        <a:lstStyle/>
        <a:p>
          <a:endParaRPr lang="zh-CN" altLang="en-US"/>
        </a:p>
      </dgm:t>
    </dgm:pt>
    <dgm:pt modelId="{B1F3E50F-FD33-4C8A-9E1F-E031391E3224}" type="pres">
      <dgm:prSet presAssocID="{A3F13504-A9C5-432D-8566-58F55D2F1FAB}" presName="linear" presStyleCnt="0">
        <dgm:presLayoutVars>
          <dgm:animLvl val="lvl"/>
          <dgm:resizeHandles val="exact"/>
        </dgm:presLayoutVars>
      </dgm:prSet>
      <dgm:spPr/>
    </dgm:pt>
    <dgm:pt modelId="{98201752-1582-4B4F-BE93-04358B742AD4}" type="pres">
      <dgm:prSet presAssocID="{041E61D6-3045-4165-A39A-27D6E39EB550}" presName="parentText" presStyleLbl="node1" presStyleIdx="0" presStyleCnt="1" custScaleY="101997">
        <dgm:presLayoutVars>
          <dgm:chMax val="0"/>
          <dgm:bulletEnabled val="1"/>
        </dgm:presLayoutVars>
      </dgm:prSet>
      <dgm:spPr/>
    </dgm:pt>
  </dgm:ptLst>
  <dgm:cxnLst>
    <dgm:cxn modelId="{4ECBC503-37DE-4359-8828-20A0CE157FC1}" type="presOf" srcId="{A3F13504-A9C5-432D-8566-58F55D2F1FAB}" destId="{B1F3E50F-FD33-4C8A-9E1F-E031391E3224}" srcOrd="0" destOrd="0" presId="urn:microsoft.com/office/officeart/2005/8/layout/vList2#17"/>
    <dgm:cxn modelId="{C4F9EC9C-7192-498F-996C-DED992081C45}" type="presOf" srcId="{041E61D6-3045-4165-A39A-27D6E39EB550}" destId="{98201752-1582-4B4F-BE93-04358B742AD4}" srcOrd="0" destOrd="0" presId="urn:microsoft.com/office/officeart/2005/8/layout/vList2#17"/>
    <dgm:cxn modelId="{31D56FC3-3E93-4460-9AA3-3EA530D875F7}" srcId="{A3F13504-A9C5-432D-8566-58F55D2F1FAB}" destId="{041E61D6-3045-4165-A39A-27D6E39EB550}" srcOrd="0" destOrd="0" parTransId="{C2094903-474A-4C95-BB97-20DE3AB4E1B3}" sibTransId="{58907A98-EBA6-43D7-B392-7C4F99D0B487}"/>
    <dgm:cxn modelId="{CED7D550-92ED-4062-9D33-380FF1724C67}" type="presParOf" srcId="{B1F3E50F-FD33-4C8A-9E1F-E031391E3224}" destId="{98201752-1582-4B4F-BE93-04358B742AD4}" srcOrd="0" destOrd="0" presId="urn:microsoft.com/office/officeart/2005/8/layout/vList2#1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3F13504-A9C5-432D-8566-58F55D2F1FAB}" type="doc">
      <dgm:prSet loTypeId="urn:microsoft.com/office/officeart/2005/8/layout/vList2#18" loCatId="list" qsTypeId="urn:microsoft.com/office/officeart/2005/8/quickstyle/simple1#18" qsCatId="simple" csTypeId="urn:microsoft.com/office/officeart/2005/8/colors/accent0_1#18" csCatId="mainScheme" phldr="1"/>
      <dgm:spPr/>
      <dgm:t>
        <a:bodyPr/>
        <a:lstStyle/>
        <a:p>
          <a:endParaRPr lang="zh-CN" altLang="en-US"/>
        </a:p>
      </dgm:t>
    </dgm:pt>
    <dgm:pt modelId="{041E61D6-3045-4165-A39A-27D6E39EB550}">
      <dgm:prSet phldrT="[文本]" phldr="0" custT="1"/>
      <dgm:spPr>
        <a:ln>
          <a:solidFill>
            <a:srgbClr val="AAB400"/>
          </a:solidFill>
        </a:ln>
      </dgm:spPr>
      <dgm:t>
        <a:bodyPr vert="horz" wrap="square"/>
        <a:lstStyle/>
        <a:p>
          <a:pPr>
            <a:lnSpc>
              <a:spcPct val="100000"/>
            </a:lnSpc>
            <a:spcBef>
              <a:spcPct val="0"/>
            </a:spcBef>
            <a:spcAft>
              <a:spcPts val="0"/>
            </a:spcAft>
          </a:pPr>
          <a:r>
            <a:rPr lang="en-US" altLang="zh-CN" sz="2000" b="1" dirty="0">
              <a:latin typeface="黑体" panose="02010609060101010101" pitchFamily="2" charset="-122"/>
              <a:ea typeface="黑体" panose="02010609060101010101" pitchFamily="2" charset="-122"/>
              <a:cs typeface="黑体" panose="02010609060101010101" pitchFamily="2" charset="-122"/>
            </a:rPr>
            <a:t>4</a:t>
          </a:r>
          <a:r>
            <a:rPr lang="zh-CN" altLang="en-US" sz="2000" b="1" dirty="0">
              <a:latin typeface="黑体" panose="02010609060101010101" pitchFamily="2" charset="-122"/>
              <a:ea typeface="黑体" panose="02010609060101010101" pitchFamily="2" charset="-122"/>
              <a:cs typeface="黑体" panose="02010609060101010101" pitchFamily="2" charset="-122"/>
            </a:rPr>
            <a:t>、生产部审核内容及标准</a:t>
          </a:r>
        </a:p>
        <a:p>
          <a:pPr>
            <a:lnSpc>
              <a:spcPct val="100000"/>
            </a:lnSpc>
            <a:spcBef>
              <a:spcPct val="0"/>
            </a:spcBef>
            <a:spcAft>
              <a:spcPts val="0"/>
            </a:spcAft>
          </a:pPr>
          <a:endParaRPr sz="1800" dirty="0">
            <a:latin typeface="黑体" panose="02010609060101010101" pitchFamily="2" charset="-122"/>
            <a:ea typeface="黑体" panose="02010609060101010101" pitchFamily="2" charset="-122"/>
            <a:cs typeface="黑体" panose="02010609060101010101" pitchFamily="2" charset="-122"/>
          </a:endParaRPr>
        </a:p>
        <a:p>
          <a:pPr>
            <a:lnSpc>
              <a:spcPct val="100000"/>
            </a:lnSpc>
            <a:spcBef>
              <a:spcPct val="0"/>
            </a:spcBef>
            <a:spcAft>
              <a:spcPts val="0"/>
            </a:spcAft>
          </a:pPr>
          <a:r>
            <a:rPr lang="zh-CN" sz="1800" dirty="0">
              <a:latin typeface="黑体" panose="02010609060101010101" pitchFamily="2" charset="-122"/>
              <a:ea typeface="黑体" panose="02010609060101010101" pitchFamily="2" charset="-122"/>
              <a:cs typeface="黑体" panose="02010609060101010101" pitchFamily="2" charset="-122"/>
            </a:rPr>
            <a:t>（</a:t>
          </a:r>
          <a:r>
            <a:rPr lang="en-US" altLang="zh-CN" sz="1800" dirty="0">
              <a:latin typeface="黑体" panose="02010609060101010101" pitchFamily="2" charset="-122"/>
              <a:ea typeface="黑体" panose="02010609060101010101" pitchFamily="2" charset="-122"/>
              <a:cs typeface="黑体" panose="02010609060101010101" pitchFamily="2" charset="-122"/>
            </a:rPr>
            <a:t>4</a:t>
          </a:r>
          <a:r>
            <a:rPr lang="zh-CN" altLang="en-US" sz="1800" dirty="0">
              <a:latin typeface="黑体" panose="02010609060101010101" pitchFamily="2" charset="-122"/>
              <a:ea typeface="黑体" panose="02010609060101010101" pitchFamily="2" charset="-122"/>
              <a:cs typeface="黑体" panose="02010609060101010101" pitchFamily="2" charset="-122"/>
            </a:rPr>
            <a:t>）</a:t>
          </a:r>
          <a:r>
            <a:rPr sz="1800" dirty="0">
              <a:latin typeface="黑体" panose="02010609060101010101" pitchFamily="2" charset="-122"/>
              <a:ea typeface="黑体" panose="02010609060101010101" pitchFamily="2" charset="-122"/>
              <a:cs typeface="黑体" panose="02010609060101010101" pitchFamily="2" charset="-122"/>
            </a:rPr>
            <a:t>批包装记录</a:t>
          </a:r>
        </a:p>
        <a:p>
          <a:pPr>
            <a:lnSpc>
              <a:spcPct val="100000"/>
            </a:lnSpc>
            <a:spcBef>
              <a:spcPct val="0"/>
            </a:spcBef>
            <a:spcAft>
              <a:spcPts val="0"/>
            </a:spcAft>
          </a:pPr>
          <a:r>
            <a:rPr sz="1800" dirty="0">
              <a:latin typeface="黑体" panose="02010609060101010101" pitchFamily="2" charset="-122"/>
              <a:ea typeface="黑体" panose="02010609060101010101" pitchFamily="2" charset="-122"/>
              <a:cs typeface="黑体" panose="02010609060101010101" pitchFamily="2" charset="-122"/>
            </a:rPr>
            <a:t>① 批包装指令是否正确，是否有编制人、批准人签名；</a:t>
          </a:r>
        </a:p>
        <a:p>
          <a:pPr>
            <a:lnSpc>
              <a:spcPct val="100000"/>
            </a:lnSpc>
            <a:spcBef>
              <a:spcPct val="0"/>
            </a:spcBef>
            <a:spcAft>
              <a:spcPts val="0"/>
            </a:spcAft>
          </a:pPr>
          <a:r>
            <a:rPr sz="1800" dirty="0">
              <a:latin typeface="黑体" panose="02010609060101010101" pitchFamily="2" charset="-122"/>
              <a:ea typeface="黑体" panose="02010609060101010101" pitchFamily="2" charset="-122"/>
              <a:cs typeface="黑体" panose="02010609060101010101" pitchFamily="2" charset="-122"/>
            </a:rPr>
            <a:t>② 所用说明书、标签、合格证均正确，打印批号及有效期正确；</a:t>
          </a:r>
        </a:p>
        <a:p>
          <a:pPr>
            <a:lnSpc>
              <a:spcPct val="100000"/>
            </a:lnSpc>
            <a:spcBef>
              <a:spcPct val="0"/>
            </a:spcBef>
            <a:spcAft>
              <a:spcPts val="0"/>
            </a:spcAft>
          </a:pPr>
          <a:r>
            <a:rPr sz="1800" dirty="0">
              <a:latin typeface="黑体" panose="02010609060101010101" pitchFamily="2" charset="-122"/>
              <a:ea typeface="黑体" panose="02010609060101010101" pitchFamily="2" charset="-122"/>
              <a:cs typeface="黑体" panose="02010609060101010101" pitchFamily="2" charset="-122"/>
            </a:rPr>
            <a:t>③ 记录内容齐全、书写规范、数据完整、准确，有操作人、复核人签名。 </a:t>
          </a:r>
        </a:p>
        <a:p>
          <a:pPr>
            <a:lnSpc>
              <a:spcPct val="100000"/>
            </a:lnSpc>
            <a:spcBef>
              <a:spcPct val="0"/>
            </a:spcBef>
            <a:spcAft>
              <a:spcPts val="0"/>
            </a:spcAft>
          </a:pPr>
          <a:r>
            <a:rPr lang="zh-CN" sz="1800" dirty="0">
              <a:latin typeface="黑体" panose="02010609060101010101" pitchFamily="2" charset="-122"/>
              <a:ea typeface="黑体" panose="02010609060101010101" pitchFamily="2" charset="-122"/>
              <a:cs typeface="黑体" panose="02010609060101010101" pitchFamily="2" charset="-122"/>
            </a:rPr>
            <a:t>（</a:t>
          </a:r>
          <a:r>
            <a:rPr lang="en-US" altLang="zh-CN" sz="1800" dirty="0">
              <a:latin typeface="黑体" panose="02010609060101010101" pitchFamily="2" charset="-122"/>
              <a:ea typeface="黑体" panose="02010609060101010101" pitchFamily="2" charset="-122"/>
              <a:cs typeface="黑体" panose="02010609060101010101" pitchFamily="2" charset="-122"/>
            </a:rPr>
            <a:t>5</a:t>
          </a:r>
          <a:r>
            <a:rPr lang="zh-CN" altLang="en-US" sz="1800" dirty="0">
              <a:latin typeface="黑体" panose="02010609060101010101" pitchFamily="2" charset="-122"/>
              <a:ea typeface="黑体" panose="02010609060101010101" pitchFamily="2" charset="-122"/>
              <a:cs typeface="黑体" panose="02010609060101010101" pitchFamily="2" charset="-122"/>
            </a:rPr>
            <a:t>）</a:t>
          </a:r>
          <a:r>
            <a:rPr sz="1800" dirty="0">
              <a:latin typeface="黑体" panose="02010609060101010101" pitchFamily="2" charset="-122"/>
              <a:ea typeface="黑体" panose="02010609060101010101" pitchFamily="2" charset="-122"/>
              <a:cs typeface="黑体" panose="02010609060101010101" pitchFamily="2" charset="-122"/>
            </a:rPr>
            <a:t>车间环境：车间洁净区清洁、消毒是否按规定进行，消毒剂使用周期是否在效期内，人员进出（包括外来人员）是否按规定执行，由生产部授权审核人查阅车间公用记录后，进行评判。 </a:t>
          </a:r>
        </a:p>
        <a:p>
          <a:pPr>
            <a:lnSpc>
              <a:spcPct val="100000"/>
            </a:lnSpc>
            <a:spcBef>
              <a:spcPct val="0"/>
            </a:spcBef>
            <a:spcAft>
              <a:spcPts val="0"/>
            </a:spcAft>
          </a:pPr>
          <a:r>
            <a:rPr lang="zh-CN" sz="1800" dirty="0">
              <a:latin typeface="黑体" panose="02010609060101010101" pitchFamily="2" charset="-122"/>
              <a:ea typeface="黑体" panose="02010609060101010101" pitchFamily="2" charset="-122"/>
              <a:cs typeface="黑体" panose="02010609060101010101" pitchFamily="2" charset="-122"/>
            </a:rPr>
            <a:t>（</a:t>
          </a:r>
          <a:r>
            <a:rPr lang="en-US" altLang="zh-CN" sz="1800" dirty="0">
              <a:latin typeface="黑体" panose="02010609060101010101" pitchFamily="2" charset="-122"/>
              <a:ea typeface="黑体" panose="02010609060101010101" pitchFamily="2" charset="-122"/>
              <a:cs typeface="黑体" panose="02010609060101010101" pitchFamily="2" charset="-122"/>
            </a:rPr>
            <a:t>6</a:t>
          </a:r>
          <a:r>
            <a:rPr lang="zh-CN" altLang="en-US" sz="1800" dirty="0">
              <a:latin typeface="黑体" panose="02010609060101010101" pitchFamily="2" charset="-122"/>
              <a:ea typeface="黑体" panose="02010609060101010101" pitchFamily="2" charset="-122"/>
              <a:cs typeface="黑体" panose="02010609060101010101" pitchFamily="2" charset="-122"/>
            </a:rPr>
            <a:t>）</a:t>
          </a:r>
          <a:r>
            <a:rPr sz="1800" dirty="0">
              <a:latin typeface="黑体" panose="02010609060101010101" pitchFamily="2" charset="-122"/>
              <a:ea typeface="黑体" panose="02010609060101010101" pitchFamily="2" charset="-122"/>
              <a:cs typeface="黑体" panose="02010609060101010101" pitchFamily="2" charset="-122"/>
            </a:rPr>
            <a:t> 物料平衡：物料平衡计算公式正确，各工序物料平衡结果符合规定。</a:t>
          </a:r>
        </a:p>
        <a:p>
          <a:pPr>
            <a:lnSpc>
              <a:spcPct val="100000"/>
            </a:lnSpc>
            <a:spcBef>
              <a:spcPct val="0"/>
            </a:spcBef>
            <a:spcAft>
              <a:spcPts val="0"/>
            </a:spcAft>
          </a:pPr>
          <a:r>
            <a:rPr lang="zh-CN" sz="1800" dirty="0">
              <a:latin typeface="黑体" panose="02010609060101010101" pitchFamily="2" charset="-122"/>
              <a:ea typeface="黑体" panose="02010609060101010101" pitchFamily="2" charset="-122"/>
              <a:cs typeface="黑体" panose="02010609060101010101" pitchFamily="2" charset="-122"/>
            </a:rPr>
            <a:t>（</a:t>
          </a:r>
          <a:r>
            <a:rPr lang="en-US" altLang="zh-CN" sz="1800" dirty="0">
              <a:latin typeface="黑体" panose="02010609060101010101" pitchFamily="2" charset="-122"/>
              <a:ea typeface="黑体" panose="02010609060101010101" pitchFamily="2" charset="-122"/>
              <a:cs typeface="黑体" panose="02010609060101010101" pitchFamily="2" charset="-122"/>
            </a:rPr>
            <a:t>7</a:t>
          </a:r>
          <a:r>
            <a:rPr lang="zh-CN" altLang="en-US" sz="1800" dirty="0">
              <a:latin typeface="黑体" panose="02010609060101010101" pitchFamily="2" charset="-122"/>
              <a:ea typeface="黑体" panose="02010609060101010101" pitchFamily="2" charset="-122"/>
              <a:cs typeface="黑体" panose="02010609060101010101" pitchFamily="2" charset="-122"/>
            </a:rPr>
            <a:t>）</a:t>
          </a:r>
          <a:r>
            <a:rPr sz="1800" dirty="0">
              <a:latin typeface="黑体" panose="02010609060101010101" pitchFamily="2" charset="-122"/>
              <a:ea typeface="黑体" panose="02010609060101010101" pitchFamily="2" charset="-122"/>
              <a:cs typeface="黑体" panose="02010609060101010101" pitchFamily="2" charset="-122"/>
            </a:rPr>
            <a:t>偏差与变更处理：是否有生产偏差、变更，是否执行相应的处理程序，处理结果是否符合要求。</a:t>
          </a:r>
        </a:p>
      </dgm:t>
    </dgm:pt>
    <dgm:pt modelId="{C2094903-474A-4C95-BB97-20DE3AB4E1B3}" type="parTrans" cxnId="{3590E28A-80F4-4D61-86F2-0DFED45783B1}">
      <dgm:prSet/>
      <dgm:spPr/>
      <dgm:t>
        <a:bodyPr/>
        <a:lstStyle/>
        <a:p>
          <a:endParaRPr lang="zh-CN" altLang="en-US"/>
        </a:p>
      </dgm:t>
    </dgm:pt>
    <dgm:pt modelId="{58907A98-EBA6-43D7-B392-7C4F99D0B487}" type="sibTrans" cxnId="{3590E28A-80F4-4D61-86F2-0DFED45783B1}">
      <dgm:prSet/>
      <dgm:spPr/>
      <dgm:t>
        <a:bodyPr/>
        <a:lstStyle/>
        <a:p>
          <a:endParaRPr lang="zh-CN" altLang="en-US"/>
        </a:p>
      </dgm:t>
    </dgm:pt>
    <dgm:pt modelId="{B1F3E50F-FD33-4C8A-9E1F-E031391E3224}" type="pres">
      <dgm:prSet presAssocID="{A3F13504-A9C5-432D-8566-58F55D2F1FAB}" presName="linear" presStyleCnt="0">
        <dgm:presLayoutVars>
          <dgm:animLvl val="lvl"/>
          <dgm:resizeHandles val="exact"/>
        </dgm:presLayoutVars>
      </dgm:prSet>
      <dgm:spPr/>
    </dgm:pt>
    <dgm:pt modelId="{98201752-1582-4B4F-BE93-04358B742AD4}" type="pres">
      <dgm:prSet presAssocID="{041E61D6-3045-4165-A39A-27D6E39EB550}" presName="parentText" presStyleLbl="node1" presStyleIdx="0" presStyleCnt="1" custScaleY="101997">
        <dgm:presLayoutVars>
          <dgm:chMax val="0"/>
          <dgm:bulletEnabled val="1"/>
        </dgm:presLayoutVars>
      </dgm:prSet>
      <dgm:spPr/>
    </dgm:pt>
  </dgm:ptLst>
  <dgm:cxnLst>
    <dgm:cxn modelId="{66673E54-6669-4473-B26A-BEFDFA34C5FA}" type="presOf" srcId="{041E61D6-3045-4165-A39A-27D6E39EB550}" destId="{98201752-1582-4B4F-BE93-04358B742AD4}" srcOrd="0" destOrd="0" presId="urn:microsoft.com/office/officeart/2005/8/layout/vList2#18"/>
    <dgm:cxn modelId="{93C29287-7898-46C9-901C-429968FFE65F}" type="presOf" srcId="{A3F13504-A9C5-432D-8566-58F55D2F1FAB}" destId="{B1F3E50F-FD33-4C8A-9E1F-E031391E3224}" srcOrd="0" destOrd="0" presId="urn:microsoft.com/office/officeart/2005/8/layout/vList2#18"/>
    <dgm:cxn modelId="{3590E28A-80F4-4D61-86F2-0DFED45783B1}" srcId="{A3F13504-A9C5-432D-8566-58F55D2F1FAB}" destId="{041E61D6-3045-4165-A39A-27D6E39EB550}" srcOrd="0" destOrd="0" parTransId="{C2094903-474A-4C95-BB97-20DE3AB4E1B3}" sibTransId="{58907A98-EBA6-43D7-B392-7C4F99D0B487}"/>
    <dgm:cxn modelId="{B1970546-C9F4-4A99-92AA-6AE973BD44C3}" type="presParOf" srcId="{B1F3E50F-FD33-4C8A-9E1F-E031391E3224}" destId="{98201752-1582-4B4F-BE93-04358B742AD4}" srcOrd="0" destOrd="0" presId="urn:microsoft.com/office/officeart/2005/8/layout/vList2#1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F13504-A9C5-432D-8566-58F55D2F1FAB}" type="doc">
      <dgm:prSet loTypeId="urn:microsoft.com/office/officeart/2005/8/layout/vList2#2" loCatId="list" qsTypeId="urn:microsoft.com/office/officeart/2005/8/quickstyle/simple1#2" qsCatId="simple" csTypeId="urn:microsoft.com/office/officeart/2005/8/colors/accent0_1#2" csCatId="mainScheme" phldr="1"/>
      <dgm:spPr/>
      <dgm:t>
        <a:bodyPr/>
        <a:lstStyle/>
        <a:p>
          <a:endParaRPr lang="zh-CN" altLang="en-US"/>
        </a:p>
      </dgm:t>
    </dgm:pt>
    <dgm:pt modelId="{041E61D6-3045-4165-A39A-27D6E39EB550}">
      <dgm:prSet phldrT="[文本]" phldr="0" custT="1"/>
      <dgm:spPr>
        <a:ln>
          <a:solidFill>
            <a:srgbClr val="AAB400"/>
          </a:solidFill>
        </a:ln>
      </dgm:spPr>
      <dgm:t>
        <a:bodyPr vert="horz" wrap="square"/>
        <a:lstStyle/>
        <a:p>
          <a:pPr>
            <a:lnSpc>
              <a:spcPct val="100000"/>
            </a:lnSpc>
            <a:spcBef>
              <a:spcPct val="0"/>
            </a:spcBef>
            <a:spcAft>
              <a:spcPct val="35000"/>
            </a:spcAft>
          </a:pPr>
          <a:r>
            <a:rPr lang="en-US" sz="2000" b="1" dirty="0">
              <a:solidFill>
                <a:schemeClr val="tx1"/>
              </a:solidFill>
              <a:latin typeface="黑体" panose="02010609060101010101" pitchFamily="2" charset="-122"/>
              <a:ea typeface="黑体" panose="02010609060101010101" pitchFamily="2" charset="-122"/>
              <a:cs typeface="黑体" panose="02010609060101010101" pitchFamily="2" charset="-122"/>
            </a:rPr>
            <a:t>1</a:t>
          </a:r>
          <a:r>
            <a:rPr lang="zh-CN" altLang="en-US" sz="2000" b="1" dirty="0">
              <a:solidFill>
                <a:schemeClr val="tx1"/>
              </a:solidFill>
              <a:latin typeface="黑体" panose="02010609060101010101" pitchFamily="2" charset="-122"/>
              <a:ea typeface="黑体" panose="02010609060101010101" pitchFamily="2" charset="-122"/>
              <a:cs typeface="黑体" panose="02010609060101010101" pitchFamily="2" charset="-122"/>
            </a:rPr>
            <a:t>、定义</a:t>
          </a:r>
          <a:endParaRPr lang="zh-CN" altLang="en-US" sz="1800" b="1" dirty="0">
            <a:solidFill>
              <a:schemeClr val="tx1"/>
            </a:solidFill>
            <a:latin typeface="黑体" panose="02010609060101010101" pitchFamily="2" charset="-122"/>
            <a:ea typeface="黑体" panose="02010609060101010101" pitchFamily="2" charset="-122"/>
            <a:cs typeface="黑体" panose="02010609060101010101" pitchFamily="2" charset="-122"/>
          </a:endParaRPr>
        </a:p>
        <a:p>
          <a:pPr>
            <a:lnSpc>
              <a:spcPct val="100000"/>
            </a:lnSpc>
            <a:spcBef>
              <a:spcPct val="0"/>
            </a:spcBef>
            <a:spcAft>
              <a:spcPct val="35000"/>
            </a:spcAft>
          </a:pPr>
          <a:r>
            <a:rPr lang="zh-CN" altLang="en-US" sz="2000" b="1" dirty="0">
              <a:solidFill>
                <a:schemeClr val="tx1"/>
              </a:solidFill>
              <a:latin typeface="黑体" panose="02010609060101010101" pitchFamily="2" charset="-122"/>
              <a:ea typeface="黑体" panose="02010609060101010101" pitchFamily="2" charset="-122"/>
              <a:cs typeface="黑体" panose="02010609060101010101" pitchFamily="2" charset="-122"/>
            </a:rPr>
            <a:t>记录</a:t>
          </a:r>
          <a:r>
            <a:rPr lang="en-US" altLang="zh-CN" sz="2000" b="1" dirty="0">
              <a:solidFill>
                <a:schemeClr val="tx1"/>
              </a:solidFill>
              <a:latin typeface="黑体" panose="02010609060101010101" pitchFamily="2" charset="-122"/>
              <a:ea typeface="黑体" panose="02010609060101010101" pitchFamily="2" charset="-122"/>
              <a:cs typeface="黑体" panose="02010609060101010101" pitchFamily="2" charset="-122"/>
            </a:rPr>
            <a:t>:</a:t>
          </a:r>
          <a:r>
            <a:rPr lang="zh-CN" altLang="en-US" sz="2000" kern="1200">
              <a:latin typeface="黑体" panose="02010609060101010101" pitchFamily="2" charset="-122"/>
              <a:ea typeface="黑体" panose="02010609060101010101" pitchFamily="2" charset="-122"/>
              <a:cs typeface="黑体" panose="02010609060101010101" pitchFamily="2" charset="-122"/>
              <a:sym typeface="Lucida Sans Unicode" panose="020B0602030504020204" charset="0"/>
            </a:rPr>
            <a:t>用于记载事物或过程的文字、表格一类的文件。</a:t>
          </a:r>
          <a:endParaRPr lang="en-US" altLang="zh-CN" sz="2000" kern="1200">
            <a:latin typeface="黑体" panose="02010609060101010101" pitchFamily="2" charset="-122"/>
            <a:ea typeface="黑体" panose="02010609060101010101" pitchFamily="2" charset="-122"/>
            <a:cs typeface="黑体" panose="02010609060101010101" pitchFamily="2" charset="-122"/>
            <a:sym typeface="Lucida Sans Unicode" panose="020B0602030504020204" charset="0"/>
          </a:endParaRPr>
        </a:p>
        <a:p>
          <a:pPr>
            <a:lnSpc>
              <a:spcPct val="100000"/>
            </a:lnSpc>
            <a:spcBef>
              <a:spcPct val="0"/>
            </a:spcBef>
            <a:spcAft>
              <a:spcPct val="35000"/>
            </a:spcAft>
          </a:pPr>
          <a:r>
            <a:rPr lang="en-US" altLang="zh-CN" sz="2000" b="1" kern="1200" dirty="0">
              <a:latin typeface="黑体" panose="02010609060101010101" pitchFamily="2" charset="-122"/>
              <a:ea typeface="黑体" panose="02010609060101010101" pitchFamily="2" charset="-122"/>
              <a:cs typeface="黑体" panose="02010609060101010101" pitchFamily="2" charset="-122"/>
              <a:sym typeface="Lucida Sans Unicode" panose="020B0602030504020204" charset="0"/>
            </a:rPr>
            <a:t>批记录</a:t>
          </a:r>
          <a:r>
            <a:rPr lang="zh-CN" altLang="en-US" sz="2000" b="1" kern="1200" dirty="0">
              <a:latin typeface="黑体" panose="02010609060101010101" pitchFamily="2" charset="-122"/>
              <a:ea typeface="黑体" panose="02010609060101010101" pitchFamily="2" charset="-122"/>
              <a:cs typeface="黑体" panose="02010609060101010101" pitchFamily="2" charset="-122"/>
              <a:sym typeface="Lucida Sans Unicode" panose="020B0602030504020204" charset="0"/>
            </a:rPr>
            <a:t>：</a:t>
          </a:r>
          <a:r>
            <a:rPr lang="en-US" altLang="zh-CN" sz="2000" kern="1200" dirty="0">
              <a:latin typeface="黑体" panose="02010609060101010101" pitchFamily="2" charset="-122"/>
              <a:ea typeface="黑体" panose="02010609060101010101" pitchFamily="2" charset="-122"/>
              <a:cs typeface="黑体" panose="02010609060101010101" pitchFamily="2" charset="-122"/>
              <a:sym typeface="Lucida Sans Unicode" panose="020B0602030504020204" charset="0"/>
            </a:rPr>
            <a:t>是产品工艺实现的文字说明，是对生产过程实施结果的描述，是证明及记录生产操作中每一步骤完成情况的文件。</a:t>
          </a:r>
          <a:endParaRPr lang="en-US" altLang="zh-CN" sz="1800" b="1" kern="1200" dirty="0">
            <a:latin typeface="Lucida Sans Unicode" panose="020B0602030504020204" charset="0"/>
            <a:ea typeface="黑体" panose="02010609060101010101" pitchFamily="2" charset="-122"/>
            <a:cs typeface="黑体" panose="02010609060101010101" pitchFamily="2" charset="-122"/>
            <a:sym typeface="Lucida Sans Unicode" panose="020B0602030504020204" charset="0"/>
          </a:endParaRPr>
        </a:p>
        <a:p>
          <a:pPr>
            <a:lnSpc>
              <a:spcPct val="100000"/>
            </a:lnSpc>
            <a:spcBef>
              <a:spcPct val="0"/>
            </a:spcBef>
            <a:spcAft>
              <a:spcPct val="35000"/>
            </a:spcAft>
          </a:pPr>
          <a:endParaRPr lang="en-US" altLang="zh-CN" sz="1800" b="1" kern="1200" dirty="0">
            <a:latin typeface="Lucida Sans Unicode" panose="020B0602030504020204" charset="0"/>
            <a:ea typeface="黑体" panose="02010609060101010101" pitchFamily="2" charset="-122"/>
            <a:cs typeface="黑体" panose="02010609060101010101" pitchFamily="2" charset="-122"/>
            <a:sym typeface="Lucida Sans Unicode" panose="020B0602030504020204" charset="0"/>
          </a:endParaRPr>
        </a:p>
        <a:p>
          <a:pPr>
            <a:lnSpc>
              <a:spcPct val="100000"/>
            </a:lnSpc>
            <a:spcBef>
              <a:spcPct val="0"/>
            </a:spcBef>
            <a:spcAft>
              <a:spcPct val="35000"/>
            </a:spcAft>
          </a:pPr>
          <a:r>
            <a:rPr lang="en-US" altLang="zh-CN" sz="1800" kern="1200" dirty="0">
              <a:latin typeface="微软雅黑" panose="020B0503020204020204" charset="-122"/>
              <a:ea typeface="微软雅黑" panose="020B0503020204020204" charset="-122"/>
              <a:cs typeface="微软雅黑" panose="020B0503020204020204" charset="-122"/>
              <a:sym typeface="Lucida Sans Unicode" panose="020B0602030504020204" charset="0"/>
            </a:rPr>
            <a:t>      数据及记录是各种文件已被执行的证据，可靠的数据及记录管理是</a:t>
          </a:r>
          <a:r>
            <a:rPr lang="zh-CN" altLang="en-US" sz="1800" kern="1200" dirty="0">
              <a:latin typeface="微软雅黑" panose="020B0503020204020204" charset="-122"/>
              <a:ea typeface="微软雅黑" panose="020B0503020204020204" charset="-122"/>
              <a:cs typeface="微软雅黑" panose="020B0503020204020204" charset="-122"/>
              <a:sym typeface="Lucida Sans Unicode" panose="020B0602030504020204" charset="0"/>
            </a:rPr>
            <a:t>医药</a:t>
          </a:r>
          <a:r>
            <a:rPr lang="en-US" altLang="zh-CN" sz="1800" kern="1200" dirty="0">
              <a:latin typeface="微软雅黑" panose="020B0503020204020204" charset="-122"/>
              <a:ea typeface="微软雅黑" panose="020B0503020204020204" charset="-122"/>
              <a:cs typeface="微软雅黑" panose="020B0503020204020204" charset="-122"/>
              <a:sym typeface="Lucida Sans Unicode" panose="020B0602030504020204" charset="0"/>
            </a:rPr>
            <a:t>行业质量体系的关键要素，必须做到准确、一致，能够切实成为获得外部审计信任和内部持续改进依据。</a:t>
          </a:r>
        </a:p>
        <a:p>
          <a:pPr>
            <a:lnSpc>
              <a:spcPct val="100000"/>
            </a:lnSpc>
            <a:spcBef>
              <a:spcPct val="0"/>
            </a:spcBef>
            <a:spcAft>
              <a:spcPct val="35000"/>
            </a:spcAft>
          </a:pPr>
          <a:r>
            <a:rPr lang="en-US" altLang="zh-CN" sz="1800" kern="1200" dirty="0">
              <a:latin typeface="微软雅黑" panose="020B0503020204020204" charset="-122"/>
              <a:ea typeface="微软雅黑" panose="020B0503020204020204" charset="-122"/>
              <a:cs typeface="微软雅黑" panose="020B0503020204020204" charset="-122"/>
              <a:sym typeface="Lucida Sans Unicode" panose="020B0602030504020204" charset="0"/>
            </a:rPr>
            <a:t>      没有记录,就难以证明你已做了这项工作，记录是每项工作活动可以追溯的前提。为了保证产品生产、质量控制和质量保证等活动可以追溯，所做的记录应尽可能全面而真实地反映过程、状态和结果。</a:t>
          </a:r>
        </a:p>
      </dgm:t>
    </dgm:pt>
    <dgm:pt modelId="{C2094903-474A-4C95-BB97-20DE3AB4E1B3}" type="parTrans" cxnId="{B1790614-83F5-40C2-80E6-689E0794E33D}">
      <dgm:prSet/>
      <dgm:spPr/>
      <dgm:t>
        <a:bodyPr/>
        <a:lstStyle/>
        <a:p>
          <a:endParaRPr lang="zh-CN" altLang="en-US"/>
        </a:p>
      </dgm:t>
    </dgm:pt>
    <dgm:pt modelId="{58907A98-EBA6-43D7-B392-7C4F99D0B487}" type="sibTrans" cxnId="{B1790614-83F5-40C2-80E6-689E0794E33D}">
      <dgm:prSet/>
      <dgm:spPr/>
      <dgm:t>
        <a:bodyPr/>
        <a:lstStyle/>
        <a:p>
          <a:endParaRPr lang="zh-CN" altLang="en-US"/>
        </a:p>
      </dgm:t>
    </dgm:pt>
    <dgm:pt modelId="{B1F3E50F-FD33-4C8A-9E1F-E031391E3224}" type="pres">
      <dgm:prSet presAssocID="{A3F13504-A9C5-432D-8566-58F55D2F1FAB}" presName="linear" presStyleCnt="0">
        <dgm:presLayoutVars>
          <dgm:animLvl val="lvl"/>
          <dgm:resizeHandles val="exact"/>
        </dgm:presLayoutVars>
      </dgm:prSet>
      <dgm:spPr/>
    </dgm:pt>
    <dgm:pt modelId="{98201752-1582-4B4F-BE93-04358B742AD4}" type="pres">
      <dgm:prSet presAssocID="{041E61D6-3045-4165-A39A-27D6E39EB550}" presName="parentText" presStyleLbl="node1" presStyleIdx="0" presStyleCnt="1">
        <dgm:presLayoutVars>
          <dgm:chMax val="0"/>
          <dgm:bulletEnabled val="1"/>
        </dgm:presLayoutVars>
      </dgm:prSet>
      <dgm:spPr/>
    </dgm:pt>
  </dgm:ptLst>
  <dgm:cxnLst>
    <dgm:cxn modelId="{B1790614-83F5-40C2-80E6-689E0794E33D}" srcId="{A3F13504-A9C5-432D-8566-58F55D2F1FAB}" destId="{041E61D6-3045-4165-A39A-27D6E39EB550}" srcOrd="0" destOrd="0" parTransId="{C2094903-474A-4C95-BB97-20DE3AB4E1B3}" sibTransId="{58907A98-EBA6-43D7-B392-7C4F99D0B487}"/>
    <dgm:cxn modelId="{3DDB5C65-B7D0-4F7F-A802-7125D49DF193}" type="presOf" srcId="{041E61D6-3045-4165-A39A-27D6E39EB550}" destId="{98201752-1582-4B4F-BE93-04358B742AD4}" srcOrd="0" destOrd="0" presId="urn:microsoft.com/office/officeart/2005/8/layout/vList2#2"/>
    <dgm:cxn modelId="{B25D44C9-575B-4DE4-B667-624EFD725BC4}" type="presOf" srcId="{A3F13504-A9C5-432D-8566-58F55D2F1FAB}" destId="{B1F3E50F-FD33-4C8A-9E1F-E031391E3224}" srcOrd="0" destOrd="0" presId="urn:microsoft.com/office/officeart/2005/8/layout/vList2#2"/>
    <dgm:cxn modelId="{44F50414-78AD-4251-A565-2B68B688399B}" type="presParOf" srcId="{B1F3E50F-FD33-4C8A-9E1F-E031391E3224}" destId="{98201752-1582-4B4F-BE93-04358B742AD4}" srcOrd="0" destOrd="0" presId="urn:microsoft.com/office/officeart/2005/8/layout/vList2#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F13504-A9C5-432D-8566-58F55D2F1FAB}" type="doc">
      <dgm:prSet loTypeId="urn:microsoft.com/office/officeart/2005/8/layout/vList2#3" loCatId="list" qsTypeId="urn:microsoft.com/office/officeart/2005/8/quickstyle/simple1#3" qsCatId="simple" csTypeId="urn:microsoft.com/office/officeart/2005/8/colors/accent0_1#3" csCatId="mainScheme" phldr="1"/>
      <dgm:spPr/>
      <dgm:t>
        <a:bodyPr/>
        <a:lstStyle/>
        <a:p>
          <a:endParaRPr lang="zh-CN" altLang="en-US"/>
        </a:p>
      </dgm:t>
    </dgm:pt>
    <dgm:pt modelId="{041E61D6-3045-4165-A39A-27D6E39EB550}">
      <dgm:prSet phldrT="[文本]" phldr="0" custT="1"/>
      <dgm:spPr>
        <a:ln>
          <a:solidFill>
            <a:srgbClr val="AAB400"/>
          </a:solidFill>
        </a:ln>
      </dgm:spPr>
      <dgm:t>
        <a:bodyPr vert="horz" wrap="square"/>
        <a:lstStyle/>
        <a:p>
          <a:pPr>
            <a:lnSpc>
              <a:spcPct val="100000"/>
            </a:lnSpc>
            <a:spcBef>
              <a:spcPct val="0"/>
            </a:spcBef>
            <a:spcAft>
              <a:spcPts val="0"/>
            </a:spcAft>
          </a:pPr>
          <a:r>
            <a:rPr lang="en-US" altLang="zh-CN" sz="2000" b="1" dirty="0">
              <a:latin typeface="黑体" panose="02010609060101010101" pitchFamily="2" charset="-122"/>
              <a:ea typeface="黑体" panose="02010609060101010101" pitchFamily="2" charset="-122"/>
              <a:cs typeface="黑体" panose="02010609060101010101" pitchFamily="2" charset="-122"/>
            </a:rPr>
            <a:t>2</a:t>
          </a:r>
          <a:r>
            <a:rPr lang="zh-CN" altLang="en-US" sz="2000" b="1" dirty="0">
              <a:latin typeface="黑体" panose="02010609060101010101" pitchFamily="2" charset="-122"/>
              <a:ea typeface="黑体" panose="02010609060101010101" pitchFamily="2" charset="-122"/>
              <a:cs typeface="黑体" panose="02010609060101010101" pitchFamily="2" charset="-122"/>
            </a:rPr>
            <a:t>、记录的分类</a:t>
          </a:r>
        </a:p>
        <a:p>
          <a:pPr>
            <a:lnSpc>
              <a:spcPct val="100000"/>
            </a:lnSpc>
            <a:spcBef>
              <a:spcPct val="0"/>
            </a:spcBef>
            <a:spcAft>
              <a:spcPts val="0"/>
            </a:spcAft>
          </a:pPr>
          <a:endParaRPr lang="en-US" altLang="zh-CN" sz="1800" dirty="0">
            <a:latin typeface="黑体" panose="02010609060101010101" pitchFamily="2" charset="-122"/>
            <a:ea typeface="黑体" panose="02010609060101010101" pitchFamily="2" charset="-122"/>
            <a:cs typeface="黑体" panose="02010609060101010101" pitchFamily="2" charset="-122"/>
          </a:endParaRPr>
        </a:p>
        <a:p>
          <a:pPr>
            <a:lnSpc>
              <a:spcPct val="100000"/>
            </a:lnSpc>
            <a:spcBef>
              <a:spcPct val="0"/>
            </a:spcBef>
            <a:spcAft>
              <a:spcPts val="0"/>
            </a:spcAft>
          </a:pPr>
          <a:r>
            <a:rPr lang="zh-CN" sz="1800" b="1" dirty="0">
              <a:latin typeface="黑体" panose="02010609060101010101" pitchFamily="2" charset="-122"/>
              <a:ea typeface="黑体" panose="02010609060101010101" pitchFamily="2" charset="-122"/>
              <a:cs typeface="黑体" panose="02010609060101010101" pitchFamily="2" charset="-122"/>
            </a:rPr>
            <a:t>人员管理：</a:t>
          </a:r>
          <a:r>
            <a:rPr lang="zh-CN" sz="1800" dirty="0">
              <a:latin typeface="黑体" panose="02010609060101010101" pitchFamily="2" charset="-122"/>
              <a:ea typeface="黑体" panose="02010609060101010101" pitchFamily="2" charset="-122"/>
              <a:cs typeface="黑体" panose="02010609060101010101" pitchFamily="2" charset="-122"/>
            </a:rPr>
            <a:t>员工培训记录、培训档案、健康档案等。</a:t>
          </a:r>
          <a:r>
            <a:rPr lang="en-US" sz="1800" dirty="0">
              <a:latin typeface="黑体" panose="02010609060101010101" pitchFamily="2" charset="-122"/>
              <a:ea typeface="黑体" panose="02010609060101010101" pitchFamily="2" charset="-122"/>
              <a:cs typeface="黑体" panose="02010609060101010101" pitchFamily="2" charset="-122"/>
            </a:rPr>
            <a:t> </a:t>
          </a:r>
          <a:endParaRPr lang="zh-CN" sz="1800" dirty="0">
            <a:latin typeface="黑体" panose="02010609060101010101" pitchFamily="2" charset="-122"/>
            <a:ea typeface="黑体" panose="02010609060101010101" pitchFamily="2" charset="-122"/>
            <a:cs typeface="黑体" panose="02010609060101010101" pitchFamily="2" charset="-122"/>
          </a:endParaRPr>
        </a:p>
        <a:p>
          <a:pPr>
            <a:lnSpc>
              <a:spcPct val="100000"/>
            </a:lnSpc>
            <a:spcBef>
              <a:spcPct val="0"/>
            </a:spcBef>
            <a:spcAft>
              <a:spcPts val="0"/>
            </a:spcAft>
          </a:pPr>
          <a:r>
            <a:rPr lang="zh-CN" sz="1800" b="1" dirty="0">
              <a:latin typeface="黑体" panose="02010609060101010101" pitchFamily="2" charset="-122"/>
              <a:ea typeface="黑体" panose="02010609060101010101" pitchFamily="2" charset="-122"/>
              <a:cs typeface="黑体" panose="02010609060101010101" pitchFamily="2" charset="-122"/>
            </a:rPr>
            <a:t>物料管理：</a:t>
          </a:r>
          <a:r>
            <a:rPr lang="zh-CN" sz="1800" dirty="0">
              <a:latin typeface="黑体" panose="02010609060101010101" pitchFamily="2" charset="-122"/>
              <a:ea typeface="黑体" panose="02010609060101010101" pitchFamily="2" charset="-122"/>
              <a:cs typeface="黑体" panose="02010609060101010101" pitchFamily="2" charset="-122"/>
            </a:rPr>
            <a:t>采购记录、验收记录、入库记录、请验单、发放记录、不合格品处理记录等。</a:t>
          </a:r>
          <a:r>
            <a:rPr lang="en-US" sz="1800" dirty="0">
              <a:latin typeface="黑体" panose="02010609060101010101" pitchFamily="2" charset="-122"/>
              <a:ea typeface="黑体" panose="02010609060101010101" pitchFamily="2" charset="-122"/>
              <a:cs typeface="黑体" panose="02010609060101010101" pitchFamily="2" charset="-122"/>
            </a:rPr>
            <a:t> </a:t>
          </a:r>
          <a:endParaRPr lang="zh-CN" sz="1800" dirty="0">
            <a:latin typeface="黑体" panose="02010609060101010101" pitchFamily="2" charset="-122"/>
            <a:ea typeface="黑体" panose="02010609060101010101" pitchFamily="2" charset="-122"/>
            <a:cs typeface="黑体" panose="02010609060101010101" pitchFamily="2" charset="-122"/>
          </a:endParaRPr>
        </a:p>
        <a:p>
          <a:pPr>
            <a:lnSpc>
              <a:spcPct val="100000"/>
            </a:lnSpc>
            <a:spcBef>
              <a:spcPct val="0"/>
            </a:spcBef>
            <a:spcAft>
              <a:spcPts val="0"/>
            </a:spcAft>
          </a:pPr>
          <a:r>
            <a:rPr lang="zh-CN" sz="1800" b="1" dirty="0">
              <a:latin typeface="黑体" panose="02010609060101010101" pitchFamily="2" charset="-122"/>
              <a:ea typeface="黑体" panose="02010609060101010101" pitchFamily="2" charset="-122"/>
              <a:cs typeface="黑体" panose="02010609060101010101" pitchFamily="2" charset="-122"/>
            </a:rPr>
            <a:t>生产管理：</a:t>
          </a:r>
          <a:r>
            <a:rPr lang="zh-CN" sz="1800" dirty="0">
              <a:latin typeface="黑体" panose="02010609060101010101" pitchFamily="2" charset="-122"/>
              <a:ea typeface="黑体" panose="02010609060101010101" pitchFamily="2" charset="-122"/>
              <a:cs typeface="黑体" panose="02010609060101010101" pitchFamily="2" charset="-122"/>
            </a:rPr>
            <a:t>批生产记录、批包装记录、合箱记录、生产偏差处理记录等。</a:t>
          </a:r>
          <a:r>
            <a:rPr lang="en-US" sz="1800" dirty="0">
              <a:latin typeface="黑体" panose="02010609060101010101" pitchFamily="2" charset="-122"/>
              <a:ea typeface="黑体" panose="02010609060101010101" pitchFamily="2" charset="-122"/>
              <a:cs typeface="黑体" panose="02010609060101010101" pitchFamily="2" charset="-122"/>
            </a:rPr>
            <a:t> </a:t>
          </a:r>
          <a:endParaRPr lang="zh-CN" sz="1800" dirty="0">
            <a:latin typeface="黑体" panose="02010609060101010101" pitchFamily="2" charset="-122"/>
            <a:ea typeface="黑体" panose="02010609060101010101" pitchFamily="2" charset="-122"/>
            <a:cs typeface="黑体" panose="02010609060101010101" pitchFamily="2" charset="-122"/>
          </a:endParaRPr>
        </a:p>
        <a:p>
          <a:pPr>
            <a:lnSpc>
              <a:spcPct val="100000"/>
            </a:lnSpc>
            <a:spcBef>
              <a:spcPct val="0"/>
            </a:spcBef>
            <a:spcAft>
              <a:spcPts val="0"/>
            </a:spcAft>
          </a:pPr>
          <a:r>
            <a:rPr lang="zh-CN" sz="1800" b="1" dirty="0">
              <a:latin typeface="黑体" panose="02010609060101010101" pitchFamily="2" charset="-122"/>
              <a:ea typeface="黑体" panose="02010609060101010101" pitchFamily="2" charset="-122"/>
              <a:cs typeface="黑体" panose="02010609060101010101" pitchFamily="2" charset="-122"/>
            </a:rPr>
            <a:t>质量管理：</a:t>
          </a:r>
          <a:r>
            <a:rPr lang="zh-CN" sz="1800" dirty="0">
              <a:latin typeface="黑体" panose="02010609060101010101" pitchFamily="2" charset="-122"/>
              <a:ea typeface="黑体" panose="02010609060101010101" pitchFamily="2" charset="-122"/>
              <a:cs typeface="黑体" panose="02010609060101010101" pitchFamily="2" charset="-122"/>
            </a:rPr>
            <a:t>检验记录、培养基配制记录、菌种记录、留样观察记录等。</a:t>
          </a:r>
          <a:r>
            <a:rPr lang="en-US" sz="1800" dirty="0">
              <a:latin typeface="黑体" panose="02010609060101010101" pitchFamily="2" charset="-122"/>
              <a:ea typeface="黑体" panose="02010609060101010101" pitchFamily="2" charset="-122"/>
              <a:cs typeface="黑体" panose="02010609060101010101" pitchFamily="2" charset="-122"/>
            </a:rPr>
            <a:t> </a:t>
          </a:r>
          <a:endParaRPr lang="zh-CN" sz="1800" dirty="0">
            <a:latin typeface="黑体" panose="02010609060101010101" pitchFamily="2" charset="-122"/>
            <a:ea typeface="黑体" panose="02010609060101010101" pitchFamily="2" charset="-122"/>
            <a:cs typeface="黑体" panose="02010609060101010101" pitchFamily="2" charset="-122"/>
          </a:endParaRPr>
        </a:p>
        <a:p>
          <a:pPr>
            <a:lnSpc>
              <a:spcPct val="100000"/>
            </a:lnSpc>
            <a:spcBef>
              <a:spcPct val="0"/>
            </a:spcBef>
            <a:spcAft>
              <a:spcPts val="0"/>
            </a:spcAft>
          </a:pPr>
          <a:r>
            <a:rPr lang="zh-CN" sz="1800" b="1" dirty="0">
              <a:latin typeface="黑体" panose="02010609060101010101" pitchFamily="2" charset="-122"/>
              <a:ea typeface="黑体" panose="02010609060101010101" pitchFamily="2" charset="-122"/>
              <a:cs typeface="黑体" panose="02010609060101010101" pitchFamily="2" charset="-122"/>
            </a:rPr>
            <a:t>设备管理：</a:t>
          </a:r>
          <a:r>
            <a:rPr lang="zh-CN" sz="1800" dirty="0">
              <a:latin typeface="黑体" panose="02010609060101010101" pitchFamily="2" charset="-122"/>
              <a:ea typeface="黑体" panose="02010609060101010101" pitchFamily="2" charset="-122"/>
              <a:cs typeface="黑体" panose="02010609060101010101" pitchFamily="2" charset="-122"/>
            </a:rPr>
            <a:t>设备运行记录、维修保养记录、开箱验收记录等。</a:t>
          </a:r>
          <a:r>
            <a:rPr lang="en-US" sz="1800" dirty="0">
              <a:latin typeface="黑体" panose="02010609060101010101" pitchFamily="2" charset="-122"/>
              <a:ea typeface="黑体" panose="02010609060101010101" pitchFamily="2" charset="-122"/>
              <a:cs typeface="黑体" panose="02010609060101010101" pitchFamily="2" charset="-122"/>
            </a:rPr>
            <a:t> </a:t>
          </a:r>
          <a:endParaRPr lang="zh-CN" sz="1800" dirty="0">
            <a:latin typeface="黑体" panose="02010609060101010101" pitchFamily="2" charset="-122"/>
            <a:ea typeface="黑体" panose="02010609060101010101" pitchFamily="2" charset="-122"/>
            <a:cs typeface="黑体" panose="02010609060101010101" pitchFamily="2" charset="-122"/>
          </a:endParaRPr>
        </a:p>
        <a:p>
          <a:pPr>
            <a:lnSpc>
              <a:spcPct val="100000"/>
            </a:lnSpc>
            <a:spcBef>
              <a:spcPct val="0"/>
            </a:spcBef>
            <a:spcAft>
              <a:spcPts val="0"/>
            </a:spcAft>
          </a:pPr>
          <a:r>
            <a:rPr lang="zh-CN" sz="1800" b="1" dirty="0">
              <a:latin typeface="黑体" panose="02010609060101010101" pitchFamily="2" charset="-122"/>
              <a:ea typeface="黑体" panose="02010609060101010101" pitchFamily="2" charset="-122"/>
              <a:cs typeface="黑体" panose="02010609060101010101" pitchFamily="2" charset="-122"/>
            </a:rPr>
            <a:t>卫生管理：</a:t>
          </a:r>
          <a:r>
            <a:rPr lang="zh-CN" sz="1800" dirty="0">
              <a:latin typeface="黑体" panose="02010609060101010101" pitchFamily="2" charset="-122"/>
              <a:ea typeface="黑体" panose="02010609060101010101" pitchFamily="2" charset="-122"/>
              <a:cs typeface="黑体" panose="02010609060101010101" pitchFamily="2" charset="-122"/>
            </a:rPr>
            <a:t>消毒剂记录、工作服清洗发放记录、人员洗手记录、清场记录等。</a:t>
          </a:r>
          <a:r>
            <a:rPr lang="en-US" sz="1800" dirty="0">
              <a:latin typeface="黑体" panose="02010609060101010101" pitchFamily="2" charset="-122"/>
              <a:ea typeface="黑体" panose="02010609060101010101" pitchFamily="2" charset="-122"/>
              <a:cs typeface="黑体" panose="02010609060101010101" pitchFamily="2" charset="-122"/>
            </a:rPr>
            <a:t> </a:t>
          </a:r>
          <a:endParaRPr lang="zh-CN" sz="1800" dirty="0">
            <a:latin typeface="黑体" panose="02010609060101010101" pitchFamily="2" charset="-122"/>
            <a:ea typeface="黑体" panose="02010609060101010101" pitchFamily="2" charset="-122"/>
            <a:cs typeface="黑体" panose="02010609060101010101" pitchFamily="2" charset="-122"/>
          </a:endParaRPr>
        </a:p>
        <a:p>
          <a:pPr>
            <a:lnSpc>
              <a:spcPct val="100000"/>
            </a:lnSpc>
            <a:spcBef>
              <a:spcPct val="0"/>
            </a:spcBef>
            <a:spcAft>
              <a:spcPts val="0"/>
            </a:spcAft>
          </a:pPr>
          <a:r>
            <a:rPr lang="zh-CN" sz="1800" b="1" dirty="0">
              <a:latin typeface="黑体" panose="02010609060101010101" pitchFamily="2" charset="-122"/>
              <a:ea typeface="黑体" panose="02010609060101010101" pitchFamily="2" charset="-122"/>
              <a:cs typeface="黑体" panose="02010609060101010101" pitchFamily="2" charset="-122"/>
            </a:rPr>
            <a:t>销售管理：</a:t>
          </a:r>
          <a:r>
            <a:rPr lang="zh-CN" sz="1800" dirty="0">
              <a:latin typeface="黑体" panose="02010609060101010101" pitchFamily="2" charset="-122"/>
              <a:ea typeface="黑体" panose="02010609060101010101" pitchFamily="2" charset="-122"/>
              <a:cs typeface="黑体" panose="02010609060101010101" pitchFamily="2" charset="-122"/>
            </a:rPr>
            <a:t>产品销售记录、退货记录等。</a:t>
          </a:r>
          <a:r>
            <a:rPr lang="en-US" sz="1800" dirty="0">
              <a:latin typeface="黑体" panose="02010609060101010101" pitchFamily="2" charset="-122"/>
              <a:ea typeface="黑体" panose="02010609060101010101" pitchFamily="2" charset="-122"/>
              <a:cs typeface="黑体" panose="02010609060101010101" pitchFamily="2" charset="-122"/>
            </a:rPr>
            <a:t> </a:t>
          </a:r>
          <a:endParaRPr lang="zh-CN" sz="1800" dirty="0">
            <a:latin typeface="黑体" panose="02010609060101010101" pitchFamily="2" charset="-122"/>
            <a:ea typeface="黑体" panose="02010609060101010101" pitchFamily="2" charset="-122"/>
            <a:cs typeface="黑体" panose="02010609060101010101" pitchFamily="2" charset="-122"/>
          </a:endParaRPr>
        </a:p>
        <a:p>
          <a:pPr>
            <a:lnSpc>
              <a:spcPct val="100000"/>
            </a:lnSpc>
            <a:spcBef>
              <a:spcPct val="0"/>
            </a:spcBef>
            <a:spcAft>
              <a:spcPts val="0"/>
            </a:spcAft>
          </a:pPr>
          <a:r>
            <a:rPr lang="zh-CN" sz="1800" b="1" dirty="0">
              <a:latin typeface="黑体" panose="02010609060101010101" pitchFamily="2" charset="-122"/>
              <a:ea typeface="黑体" panose="02010609060101010101" pitchFamily="2" charset="-122"/>
              <a:cs typeface="黑体" panose="02010609060101010101" pitchFamily="2" charset="-122"/>
            </a:rPr>
            <a:t>标识：</a:t>
          </a:r>
          <a:r>
            <a:rPr lang="zh-CN" sz="1800" dirty="0">
              <a:latin typeface="黑体" panose="02010609060101010101" pitchFamily="2" charset="-122"/>
              <a:ea typeface="黑体" panose="02010609060101010101" pitchFamily="2" charset="-122"/>
              <a:cs typeface="黑体" panose="02010609060101010101" pitchFamily="2" charset="-122"/>
            </a:rPr>
            <a:t>生产状态卡、物料状态卡、消毒剂标识卡、清洁标识卡等。</a:t>
          </a:r>
        </a:p>
      </dgm:t>
    </dgm:pt>
    <dgm:pt modelId="{C2094903-474A-4C95-BB97-20DE3AB4E1B3}" type="parTrans" cxnId="{DA2F7082-2294-4882-925F-D6E24DE9C1B9}">
      <dgm:prSet/>
      <dgm:spPr/>
      <dgm:t>
        <a:bodyPr/>
        <a:lstStyle/>
        <a:p>
          <a:endParaRPr lang="zh-CN" altLang="en-US"/>
        </a:p>
      </dgm:t>
    </dgm:pt>
    <dgm:pt modelId="{58907A98-EBA6-43D7-B392-7C4F99D0B487}" type="sibTrans" cxnId="{DA2F7082-2294-4882-925F-D6E24DE9C1B9}">
      <dgm:prSet/>
      <dgm:spPr/>
      <dgm:t>
        <a:bodyPr/>
        <a:lstStyle/>
        <a:p>
          <a:endParaRPr lang="zh-CN" altLang="en-US"/>
        </a:p>
      </dgm:t>
    </dgm:pt>
    <dgm:pt modelId="{B1F3E50F-FD33-4C8A-9E1F-E031391E3224}" type="pres">
      <dgm:prSet presAssocID="{A3F13504-A9C5-432D-8566-58F55D2F1FAB}" presName="linear" presStyleCnt="0">
        <dgm:presLayoutVars>
          <dgm:animLvl val="lvl"/>
          <dgm:resizeHandles val="exact"/>
        </dgm:presLayoutVars>
      </dgm:prSet>
      <dgm:spPr/>
    </dgm:pt>
    <dgm:pt modelId="{98201752-1582-4B4F-BE93-04358B742AD4}" type="pres">
      <dgm:prSet presAssocID="{041E61D6-3045-4165-A39A-27D6E39EB550}" presName="parentText" presStyleLbl="node1" presStyleIdx="0" presStyleCnt="1" custScaleY="101997">
        <dgm:presLayoutVars>
          <dgm:chMax val="0"/>
          <dgm:bulletEnabled val="1"/>
        </dgm:presLayoutVars>
      </dgm:prSet>
      <dgm:spPr/>
    </dgm:pt>
  </dgm:ptLst>
  <dgm:cxnLst>
    <dgm:cxn modelId="{853F1F12-0A1F-43AE-9567-08A9EE5C702F}" type="presOf" srcId="{041E61D6-3045-4165-A39A-27D6E39EB550}" destId="{98201752-1582-4B4F-BE93-04358B742AD4}" srcOrd="0" destOrd="0" presId="urn:microsoft.com/office/officeart/2005/8/layout/vList2#3"/>
    <dgm:cxn modelId="{0A260C73-1A9D-495E-B49E-D6BF4CD1A801}" type="presOf" srcId="{A3F13504-A9C5-432D-8566-58F55D2F1FAB}" destId="{B1F3E50F-FD33-4C8A-9E1F-E031391E3224}" srcOrd="0" destOrd="0" presId="urn:microsoft.com/office/officeart/2005/8/layout/vList2#3"/>
    <dgm:cxn modelId="{DA2F7082-2294-4882-925F-D6E24DE9C1B9}" srcId="{A3F13504-A9C5-432D-8566-58F55D2F1FAB}" destId="{041E61D6-3045-4165-A39A-27D6E39EB550}" srcOrd="0" destOrd="0" parTransId="{C2094903-474A-4C95-BB97-20DE3AB4E1B3}" sibTransId="{58907A98-EBA6-43D7-B392-7C4F99D0B487}"/>
    <dgm:cxn modelId="{1342A486-97D0-4304-8A51-B8EA57543CEF}" type="presParOf" srcId="{B1F3E50F-FD33-4C8A-9E1F-E031391E3224}" destId="{98201752-1582-4B4F-BE93-04358B742AD4}" srcOrd="0" destOrd="0" presId="urn:microsoft.com/office/officeart/2005/8/layout/vList2#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F13504-A9C5-432D-8566-58F55D2F1FAB}" type="doc">
      <dgm:prSet loTypeId="urn:microsoft.com/office/officeart/2005/8/layout/vList2#4" loCatId="list" qsTypeId="urn:microsoft.com/office/officeart/2005/8/quickstyle/simple1#4" qsCatId="simple" csTypeId="urn:microsoft.com/office/officeart/2005/8/colors/accent0_1#4" csCatId="mainScheme" phldr="1"/>
      <dgm:spPr/>
      <dgm:t>
        <a:bodyPr/>
        <a:lstStyle/>
        <a:p>
          <a:endParaRPr lang="zh-CN" altLang="en-US"/>
        </a:p>
      </dgm:t>
    </dgm:pt>
    <dgm:pt modelId="{041E61D6-3045-4165-A39A-27D6E39EB550}">
      <dgm:prSet phldrT="[文本]" phldr="0" custT="1"/>
      <dgm:spPr>
        <a:ln>
          <a:solidFill>
            <a:srgbClr val="AAB400"/>
          </a:solidFill>
        </a:ln>
      </dgm:spPr>
      <dgm:t>
        <a:bodyPr vert="horz" wrap="square"/>
        <a:lstStyle/>
        <a:p>
          <a:pPr>
            <a:lnSpc>
              <a:spcPct val="100000"/>
            </a:lnSpc>
            <a:spcBef>
              <a:spcPct val="0"/>
            </a:spcBef>
            <a:spcAft>
              <a:spcPts val="0"/>
            </a:spcAft>
          </a:pPr>
          <a:r>
            <a:rPr lang="en-US" altLang="zh-CN" sz="2000" b="1" dirty="0">
              <a:latin typeface="黑体" panose="02010609060101010101" pitchFamily="2" charset="-122"/>
              <a:ea typeface="黑体" panose="02010609060101010101" pitchFamily="2" charset="-122"/>
              <a:cs typeface="黑体" panose="02010609060101010101" pitchFamily="2" charset="-122"/>
            </a:rPr>
            <a:t>3</a:t>
          </a:r>
          <a:r>
            <a:rPr lang="zh-CN" altLang="en-US" sz="2000" b="1" dirty="0">
              <a:latin typeface="黑体" panose="02010609060101010101" pitchFamily="2" charset="-122"/>
              <a:ea typeface="黑体" panose="02010609060101010101" pitchFamily="2" charset="-122"/>
              <a:cs typeface="黑体" panose="02010609060101010101" pitchFamily="2" charset="-122"/>
            </a:rPr>
            <a:t>、记录的重要性</a:t>
          </a:r>
        </a:p>
        <a:p>
          <a:pPr>
            <a:lnSpc>
              <a:spcPct val="100000"/>
            </a:lnSpc>
            <a:spcBef>
              <a:spcPct val="0"/>
            </a:spcBef>
            <a:spcAft>
              <a:spcPts val="0"/>
            </a:spcAft>
          </a:pPr>
          <a:endParaRPr lang="en-US" altLang="zh-CN" sz="1800" dirty="0">
            <a:latin typeface="黑体" panose="02010609060101010101" pitchFamily="2" charset="-122"/>
            <a:ea typeface="黑体" panose="02010609060101010101" pitchFamily="2" charset="-122"/>
            <a:cs typeface="黑体" panose="02010609060101010101" pitchFamily="2" charset="-122"/>
          </a:endParaRPr>
        </a:p>
        <a:p>
          <a:pPr>
            <a:lnSpc>
              <a:spcPct val="100000"/>
            </a:lnSpc>
            <a:spcBef>
              <a:spcPct val="0"/>
            </a:spcBef>
            <a:spcAft>
              <a:spcPts val="0"/>
            </a:spcAft>
          </a:pPr>
          <a:r>
            <a:rPr sz="1800" dirty="0">
              <a:latin typeface="黑体" panose="02010609060101010101" pitchFamily="2" charset="-122"/>
              <a:ea typeface="黑体" panose="02010609060101010101" pitchFamily="2" charset="-122"/>
              <a:cs typeface="黑体" panose="02010609060101010101" pitchFamily="2" charset="-122"/>
            </a:rPr>
            <a:t>    由于记录中包含了大量有价值的运行证据和原始信息，要充分发挥其作用，便于有关部门和员工查找，因则记录应具有唯一性标识，显示其所属的文件的编号、版本号、页号</a:t>
          </a:r>
          <a:r>
            <a:rPr lang="zh-CN" sz="1800" dirty="0">
              <a:latin typeface="黑体" panose="02010609060101010101" pitchFamily="2" charset="-122"/>
              <a:ea typeface="黑体" panose="02010609060101010101" pitchFamily="2" charset="-122"/>
              <a:cs typeface="黑体" panose="02010609060101010101" pitchFamily="2" charset="-122"/>
            </a:rPr>
            <a:t>等</a:t>
          </a:r>
          <a:r>
            <a:rPr sz="1800" dirty="0">
              <a:latin typeface="黑体" panose="02010609060101010101" pitchFamily="2" charset="-122"/>
              <a:ea typeface="黑体" panose="02010609060101010101" pitchFamily="2" charset="-122"/>
              <a:cs typeface="黑体" panose="02010609060101010101" pitchFamily="2" charset="-122"/>
            </a:rPr>
            <a:t>，方便于归档，提高检索和查阅的效率。</a:t>
          </a:r>
        </a:p>
        <a:p>
          <a:pPr>
            <a:lnSpc>
              <a:spcPct val="100000"/>
            </a:lnSpc>
            <a:spcBef>
              <a:spcPct val="0"/>
            </a:spcBef>
            <a:spcAft>
              <a:spcPts val="0"/>
            </a:spcAft>
          </a:pPr>
          <a:endParaRPr sz="1800" dirty="0">
            <a:latin typeface="黑体" panose="02010609060101010101" pitchFamily="2" charset="-122"/>
            <a:ea typeface="黑体" panose="02010609060101010101" pitchFamily="2" charset="-122"/>
            <a:cs typeface="黑体" panose="02010609060101010101" pitchFamily="2" charset="-122"/>
          </a:endParaRPr>
        </a:p>
        <a:p>
          <a:pPr>
            <a:lnSpc>
              <a:spcPct val="100000"/>
            </a:lnSpc>
            <a:spcBef>
              <a:spcPct val="0"/>
            </a:spcBef>
            <a:spcAft>
              <a:spcPts val="0"/>
            </a:spcAft>
          </a:pPr>
          <a:r>
            <a:rPr sz="1800" dirty="0">
              <a:latin typeface="黑体" panose="02010609060101010101" pitchFamily="2" charset="-122"/>
              <a:ea typeface="黑体" panose="02010609060101010101" pitchFamily="2" charset="-122"/>
              <a:cs typeface="黑体" panose="02010609060101010101" pitchFamily="2" charset="-122"/>
            </a:rPr>
            <a:t>    记录应当立卷贮存和保管，保存期限按规定要求执行。超过规定保存期限的记录，应统一进行处理，重要的、含有保密内容的记录须保留销毁记录。</a:t>
          </a:r>
        </a:p>
      </dgm:t>
    </dgm:pt>
    <dgm:pt modelId="{C2094903-474A-4C95-BB97-20DE3AB4E1B3}" type="parTrans" cxnId="{10119C9A-F916-4D8B-B58D-4CCEEA05E834}">
      <dgm:prSet/>
      <dgm:spPr/>
      <dgm:t>
        <a:bodyPr/>
        <a:lstStyle/>
        <a:p>
          <a:endParaRPr lang="zh-CN" altLang="en-US"/>
        </a:p>
      </dgm:t>
    </dgm:pt>
    <dgm:pt modelId="{58907A98-EBA6-43D7-B392-7C4F99D0B487}" type="sibTrans" cxnId="{10119C9A-F916-4D8B-B58D-4CCEEA05E834}">
      <dgm:prSet/>
      <dgm:spPr/>
      <dgm:t>
        <a:bodyPr/>
        <a:lstStyle/>
        <a:p>
          <a:endParaRPr lang="zh-CN" altLang="en-US"/>
        </a:p>
      </dgm:t>
    </dgm:pt>
    <dgm:pt modelId="{B1F3E50F-FD33-4C8A-9E1F-E031391E3224}" type="pres">
      <dgm:prSet presAssocID="{A3F13504-A9C5-432D-8566-58F55D2F1FAB}" presName="linear" presStyleCnt="0">
        <dgm:presLayoutVars>
          <dgm:animLvl val="lvl"/>
          <dgm:resizeHandles val="exact"/>
        </dgm:presLayoutVars>
      </dgm:prSet>
      <dgm:spPr/>
    </dgm:pt>
    <dgm:pt modelId="{98201752-1582-4B4F-BE93-04358B742AD4}" type="pres">
      <dgm:prSet presAssocID="{041E61D6-3045-4165-A39A-27D6E39EB550}" presName="parentText" presStyleLbl="node1" presStyleIdx="0" presStyleCnt="1" custScaleY="101997">
        <dgm:presLayoutVars>
          <dgm:chMax val="0"/>
          <dgm:bulletEnabled val="1"/>
        </dgm:presLayoutVars>
      </dgm:prSet>
      <dgm:spPr/>
    </dgm:pt>
  </dgm:ptLst>
  <dgm:cxnLst>
    <dgm:cxn modelId="{56F19530-BF7A-4FFF-BC37-E2329CF1DB09}" type="presOf" srcId="{A3F13504-A9C5-432D-8566-58F55D2F1FAB}" destId="{B1F3E50F-FD33-4C8A-9E1F-E031391E3224}" srcOrd="0" destOrd="0" presId="urn:microsoft.com/office/officeart/2005/8/layout/vList2#4"/>
    <dgm:cxn modelId="{74854785-6AE5-4383-8D82-D75F06ACC643}" type="presOf" srcId="{041E61D6-3045-4165-A39A-27D6E39EB550}" destId="{98201752-1582-4B4F-BE93-04358B742AD4}" srcOrd="0" destOrd="0" presId="urn:microsoft.com/office/officeart/2005/8/layout/vList2#4"/>
    <dgm:cxn modelId="{10119C9A-F916-4D8B-B58D-4CCEEA05E834}" srcId="{A3F13504-A9C5-432D-8566-58F55D2F1FAB}" destId="{041E61D6-3045-4165-A39A-27D6E39EB550}" srcOrd="0" destOrd="0" parTransId="{C2094903-474A-4C95-BB97-20DE3AB4E1B3}" sibTransId="{58907A98-EBA6-43D7-B392-7C4F99D0B487}"/>
    <dgm:cxn modelId="{6823101B-79F9-4161-9718-8201E4771FDE}" type="presParOf" srcId="{B1F3E50F-FD33-4C8A-9E1F-E031391E3224}" destId="{98201752-1582-4B4F-BE93-04358B742AD4}" srcOrd="0" destOrd="0" presId="urn:microsoft.com/office/officeart/2005/8/layout/vList2#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3F13504-A9C5-432D-8566-58F55D2F1FAB}" type="doc">
      <dgm:prSet loTypeId="urn:microsoft.com/office/officeart/2005/8/layout/vList2#5" loCatId="list" qsTypeId="urn:microsoft.com/office/officeart/2005/8/quickstyle/simple1#5" qsCatId="simple" csTypeId="urn:microsoft.com/office/officeart/2005/8/colors/accent0_1#5" csCatId="mainScheme" phldr="1"/>
      <dgm:spPr/>
      <dgm:t>
        <a:bodyPr/>
        <a:lstStyle/>
        <a:p>
          <a:endParaRPr lang="zh-CN" altLang="en-US"/>
        </a:p>
      </dgm:t>
    </dgm:pt>
    <dgm:pt modelId="{041E61D6-3045-4165-A39A-27D6E39EB550}">
      <dgm:prSet phldrT="[文本]" phldr="0" custT="1"/>
      <dgm:spPr>
        <a:ln>
          <a:solidFill>
            <a:srgbClr val="AAB400"/>
          </a:solidFill>
        </a:ln>
      </dgm:spPr>
      <dgm:t>
        <a:bodyPr vert="horz" wrap="square"/>
        <a:lstStyle/>
        <a:p>
          <a:pPr>
            <a:lnSpc>
              <a:spcPct val="100000"/>
            </a:lnSpc>
            <a:spcBef>
              <a:spcPct val="0"/>
            </a:spcBef>
            <a:spcAft>
              <a:spcPts val="0"/>
            </a:spcAft>
          </a:pPr>
          <a:r>
            <a:rPr lang="en-US" altLang="zh-CN" sz="2000" b="1" dirty="0">
              <a:latin typeface="黑体" panose="02010609060101010101" pitchFamily="2" charset="-122"/>
              <a:ea typeface="黑体" panose="02010609060101010101" pitchFamily="2" charset="-122"/>
              <a:cs typeface="黑体" panose="02010609060101010101" pitchFamily="2" charset="-122"/>
            </a:rPr>
            <a:t>1</a:t>
          </a:r>
          <a:r>
            <a:rPr lang="zh-CN" altLang="en-US" sz="2000" b="1" dirty="0">
              <a:latin typeface="黑体" panose="02010609060101010101" pitchFamily="2" charset="-122"/>
              <a:ea typeface="黑体" panose="02010609060101010101" pitchFamily="2" charset="-122"/>
              <a:cs typeface="黑体" panose="02010609060101010101" pitchFamily="2" charset="-122"/>
            </a:rPr>
            <a:t>、设计要求</a:t>
          </a:r>
        </a:p>
        <a:p>
          <a:pPr>
            <a:lnSpc>
              <a:spcPct val="100000"/>
            </a:lnSpc>
            <a:spcBef>
              <a:spcPct val="0"/>
            </a:spcBef>
            <a:spcAft>
              <a:spcPts val="0"/>
            </a:spcAft>
          </a:pPr>
          <a:endParaRPr lang="en-US" altLang="zh-CN" sz="1800" dirty="0">
            <a:latin typeface="黑体" panose="02010609060101010101" pitchFamily="2" charset="-122"/>
            <a:ea typeface="黑体" panose="02010609060101010101" pitchFamily="2" charset="-122"/>
            <a:cs typeface="黑体" panose="02010609060101010101" pitchFamily="2" charset="-122"/>
          </a:endParaRPr>
        </a:p>
        <a:p>
          <a:pPr>
            <a:lnSpc>
              <a:spcPct val="100000"/>
            </a:lnSpc>
            <a:spcBef>
              <a:spcPct val="0"/>
            </a:spcBef>
            <a:spcAft>
              <a:spcPts val="0"/>
            </a:spcAft>
          </a:pPr>
          <a:r>
            <a:rPr sz="1800" dirty="0">
              <a:latin typeface="黑体" panose="02010609060101010101" pitchFamily="2" charset="-122"/>
              <a:ea typeface="黑体" panose="02010609060101010101" pitchFamily="2" charset="-122"/>
              <a:cs typeface="黑体" panose="02010609060101010101" pitchFamily="2" charset="-122"/>
            </a:rPr>
            <a:t>    应考虑到记录的适用性，生效前</a:t>
          </a:r>
          <a:r>
            <a:rPr lang="zh-CN" sz="1800" dirty="0">
              <a:latin typeface="黑体" panose="02010609060101010101" pitchFamily="2" charset="-122"/>
              <a:ea typeface="黑体" panose="02010609060101010101" pitchFamily="2" charset="-122"/>
              <a:cs typeface="黑体" panose="02010609060101010101" pitchFamily="2" charset="-122"/>
            </a:rPr>
            <a:t>可以</a:t>
          </a:r>
          <a:r>
            <a:rPr sz="1800" dirty="0">
              <a:latin typeface="黑体" panose="02010609060101010101" pitchFamily="2" charset="-122"/>
              <a:ea typeface="黑体" panose="02010609060101010101" pitchFamily="2" charset="-122"/>
              <a:cs typeface="黑体" panose="02010609060101010101" pitchFamily="2" charset="-122"/>
            </a:rPr>
            <a:t>进行模拟填写</a:t>
          </a:r>
          <a:r>
            <a:rPr lang="zh-CN" sz="1800" dirty="0">
              <a:latin typeface="黑体" panose="02010609060101010101" pitchFamily="2" charset="-122"/>
              <a:ea typeface="黑体" panose="02010609060101010101" pitchFamily="2" charset="-122"/>
              <a:cs typeface="黑体" panose="02010609060101010101" pitchFamily="2" charset="-122"/>
            </a:rPr>
            <a:t>，</a:t>
          </a:r>
          <a:r>
            <a:rPr sz="1800" dirty="0">
              <a:latin typeface="黑体" panose="02010609060101010101" pitchFamily="2" charset="-122"/>
              <a:ea typeface="黑体" panose="02010609060101010101" pitchFamily="2" charset="-122"/>
              <a:cs typeface="黑体" panose="02010609060101010101" pitchFamily="2" charset="-122"/>
            </a:rPr>
            <a:t>避免填写后仍然保留大量的空白处；</a:t>
          </a:r>
        </a:p>
        <a:p>
          <a:pPr>
            <a:lnSpc>
              <a:spcPct val="100000"/>
            </a:lnSpc>
            <a:spcBef>
              <a:spcPct val="0"/>
            </a:spcBef>
            <a:spcAft>
              <a:spcPts val="0"/>
            </a:spcAft>
          </a:pPr>
          <a:r>
            <a:rPr sz="1800" dirty="0">
              <a:latin typeface="黑体" panose="02010609060101010101" pitchFamily="2" charset="-122"/>
              <a:ea typeface="黑体" panose="02010609060101010101" pitchFamily="2" charset="-122"/>
              <a:cs typeface="黑体" panose="02010609060101010101" pitchFamily="2" charset="-122"/>
            </a:rPr>
            <a:t>    填写</a:t>
          </a:r>
          <a:r>
            <a:rPr lang="zh-CN" sz="1800" dirty="0">
              <a:latin typeface="黑体" panose="02010609060101010101" pitchFamily="2" charset="-122"/>
              <a:ea typeface="黑体" panose="02010609060101010101" pitchFamily="2" charset="-122"/>
              <a:cs typeface="黑体" panose="02010609060101010101" pitchFamily="2" charset="-122"/>
            </a:rPr>
            <a:t>的</a:t>
          </a:r>
          <a:r>
            <a:rPr sz="1800" dirty="0">
              <a:latin typeface="黑体" panose="02010609060101010101" pitchFamily="2" charset="-122"/>
              <a:ea typeface="黑体" panose="02010609060101010101" pitchFamily="2" charset="-122"/>
              <a:cs typeface="黑体" panose="02010609060101010101" pitchFamily="2" charset="-122"/>
            </a:rPr>
            <a:t>表格空格应留有充分的填写余地；</a:t>
          </a:r>
        </a:p>
        <a:p>
          <a:pPr>
            <a:lnSpc>
              <a:spcPct val="100000"/>
            </a:lnSpc>
            <a:spcBef>
              <a:spcPct val="0"/>
            </a:spcBef>
            <a:spcAft>
              <a:spcPts val="0"/>
            </a:spcAft>
          </a:pPr>
          <a:r>
            <a:rPr sz="1800" dirty="0">
              <a:latin typeface="黑体" panose="02010609060101010101" pitchFamily="2" charset="-122"/>
              <a:ea typeface="黑体" panose="02010609060101010101" pitchFamily="2" charset="-122"/>
              <a:cs typeface="黑体" panose="02010609060101010101" pitchFamily="2" charset="-122"/>
            </a:rPr>
            <a:t>    记录的设计应当简明扼要，避免复杂与繁复；</a:t>
          </a:r>
        </a:p>
        <a:p>
          <a:pPr>
            <a:lnSpc>
              <a:spcPct val="100000"/>
            </a:lnSpc>
            <a:spcBef>
              <a:spcPct val="0"/>
            </a:spcBef>
            <a:spcAft>
              <a:spcPts val="0"/>
            </a:spcAft>
          </a:pPr>
          <a:r>
            <a:rPr sz="1800" dirty="0">
              <a:latin typeface="黑体" panose="02010609060101010101" pitchFamily="2" charset="-122"/>
              <a:ea typeface="黑体" panose="02010609060101010101" pitchFamily="2" charset="-122"/>
              <a:cs typeface="黑体" panose="02010609060101010101" pitchFamily="2" charset="-122"/>
            </a:rPr>
            <a:t>    与生产操作相关的记录应保留关键控制参数的确认和记录项目。</a:t>
          </a:r>
        </a:p>
        <a:p>
          <a:pPr>
            <a:lnSpc>
              <a:spcPct val="100000"/>
            </a:lnSpc>
            <a:spcBef>
              <a:spcPct val="0"/>
            </a:spcBef>
            <a:spcAft>
              <a:spcPts val="0"/>
            </a:spcAft>
          </a:pPr>
          <a:r>
            <a:rPr sz="1800" dirty="0">
              <a:latin typeface="黑体" panose="02010609060101010101" pitchFamily="2" charset="-122"/>
              <a:ea typeface="黑体" panose="02010609060101010101" pitchFamily="2" charset="-122"/>
              <a:cs typeface="黑体" panose="02010609060101010101" pitchFamily="2" charset="-122"/>
            </a:rPr>
            <a:t>    基于对防止和减少空白批记录在发放</a:t>
          </a:r>
          <a:r>
            <a:rPr lang="zh-CN" sz="1800" dirty="0">
              <a:latin typeface="黑体" panose="02010609060101010101" pitchFamily="2" charset="-122"/>
              <a:ea typeface="黑体" panose="02010609060101010101" pitchFamily="2" charset="-122"/>
              <a:cs typeface="黑体" panose="02010609060101010101" pitchFamily="2" charset="-122"/>
            </a:rPr>
            <a:t>和使用</a:t>
          </a:r>
          <a:r>
            <a:rPr sz="1800" dirty="0">
              <a:latin typeface="黑体" panose="02010609060101010101" pitchFamily="2" charset="-122"/>
              <a:ea typeface="黑体" panose="02010609060101010101" pitchFamily="2" charset="-122"/>
              <a:cs typeface="黑体" panose="02010609060101010101" pitchFamily="2" charset="-122"/>
            </a:rPr>
            <a:t>时出现差错，便于操作人员填写使用的考虑，每一页都要标注产品的名称（可采用最终产品名称也可采用不同阶段产品的名称）、规格和批号，以利于批生产记录的控制</a:t>
          </a:r>
          <a:r>
            <a:rPr lang="zh-CN" sz="1800" dirty="0">
              <a:latin typeface="黑体" panose="02010609060101010101" pitchFamily="2" charset="-122"/>
              <a:ea typeface="黑体" panose="02010609060101010101" pitchFamily="2" charset="-122"/>
              <a:cs typeface="黑体" panose="02010609060101010101" pitchFamily="2" charset="-122"/>
            </a:rPr>
            <a:t>和管理</a:t>
          </a:r>
          <a:r>
            <a:rPr sz="1800" dirty="0">
              <a:latin typeface="黑体" panose="02010609060101010101" pitchFamily="2" charset="-122"/>
              <a:ea typeface="黑体" panose="02010609060101010101" pitchFamily="2" charset="-122"/>
              <a:cs typeface="黑体" panose="02010609060101010101" pitchFamily="2" charset="-122"/>
            </a:rPr>
            <a:t>。</a:t>
          </a:r>
        </a:p>
      </dgm:t>
    </dgm:pt>
    <dgm:pt modelId="{C2094903-474A-4C95-BB97-20DE3AB4E1B3}" type="parTrans" cxnId="{375692F1-6DC7-4111-891F-D934DE95AB27}">
      <dgm:prSet/>
      <dgm:spPr/>
      <dgm:t>
        <a:bodyPr/>
        <a:lstStyle/>
        <a:p>
          <a:endParaRPr lang="zh-CN" altLang="en-US"/>
        </a:p>
      </dgm:t>
    </dgm:pt>
    <dgm:pt modelId="{58907A98-EBA6-43D7-B392-7C4F99D0B487}" type="sibTrans" cxnId="{375692F1-6DC7-4111-891F-D934DE95AB27}">
      <dgm:prSet/>
      <dgm:spPr/>
      <dgm:t>
        <a:bodyPr/>
        <a:lstStyle/>
        <a:p>
          <a:endParaRPr lang="zh-CN" altLang="en-US"/>
        </a:p>
      </dgm:t>
    </dgm:pt>
    <dgm:pt modelId="{B1F3E50F-FD33-4C8A-9E1F-E031391E3224}" type="pres">
      <dgm:prSet presAssocID="{A3F13504-A9C5-432D-8566-58F55D2F1FAB}" presName="linear" presStyleCnt="0">
        <dgm:presLayoutVars>
          <dgm:animLvl val="lvl"/>
          <dgm:resizeHandles val="exact"/>
        </dgm:presLayoutVars>
      </dgm:prSet>
      <dgm:spPr/>
    </dgm:pt>
    <dgm:pt modelId="{98201752-1582-4B4F-BE93-04358B742AD4}" type="pres">
      <dgm:prSet presAssocID="{041E61D6-3045-4165-A39A-27D6E39EB550}" presName="parentText" presStyleLbl="node1" presStyleIdx="0" presStyleCnt="1" custScaleY="101997">
        <dgm:presLayoutVars>
          <dgm:chMax val="0"/>
          <dgm:bulletEnabled val="1"/>
        </dgm:presLayoutVars>
      </dgm:prSet>
      <dgm:spPr/>
    </dgm:pt>
  </dgm:ptLst>
  <dgm:cxnLst>
    <dgm:cxn modelId="{5499CF1C-76D3-4C4F-962F-24C6ECD2F6B9}" type="presOf" srcId="{A3F13504-A9C5-432D-8566-58F55D2F1FAB}" destId="{B1F3E50F-FD33-4C8A-9E1F-E031391E3224}" srcOrd="0" destOrd="0" presId="urn:microsoft.com/office/officeart/2005/8/layout/vList2#5"/>
    <dgm:cxn modelId="{375692F1-6DC7-4111-891F-D934DE95AB27}" srcId="{A3F13504-A9C5-432D-8566-58F55D2F1FAB}" destId="{041E61D6-3045-4165-A39A-27D6E39EB550}" srcOrd="0" destOrd="0" parTransId="{C2094903-474A-4C95-BB97-20DE3AB4E1B3}" sibTransId="{58907A98-EBA6-43D7-B392-7C4F99D0B487}"/>
    <dgm:cxn modelId="{36DC73F5-FCD7-4E5B-9FDF-7968DC982E82}" type="presOf" srcId="{041E61D6-3045-4165-A39A-27D6E39EB550}" destId="{98201752-1582-4B4F-BE93-04358B742AD4}" srcOrd="0" destOrd="0" presId="urn:microsoft.com/office/officeart/2005/8/layout/vList2#5"/>
    <dgm:cxn modelId="{A10A0BDE-5DED-498A-A86C-0AFB7EA0A7EF}" type="presParOf" srcId="{B1F3E50F-FD33-4C8A-9E1F-E031391E3224}" destId="{98201752-1582-4B4F-BE93-04358B742AD4}" srcOrd="0" destOrd="0" presId="urn:microsoft.com/office/officeart/2005/8/layout/vList2#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3F13504-A9C5-432D-8566-58F55D2F1FAB}" type="doc">
      <dgm:prSet loTypeId="urn:microsoft.com/office/officeart/2005/8/layout/vList2#6" loCatId="list" qsTypeId="urn:microsoft.com/office/officeart/2005/8/quickstyle/simple1#6" qsCatId="simple" csTypeId="urn:microsoft.com/office/officeart/2005/8/colors/accent0_1#6" csCatId="mainScheme" phldr="1"/>
      <dgm:spPr/>
      <dgm:t>
        <a:bodyPr/>
        <a:lstStyle/>
        <a:p>
          <a:endParaRPr lang="zh-CN" altLang="en-US"/>
        </a:p>
      </dgm:t>
    </dgm:pt>
    <dgm:pt modelId="{041E61D6-3045-4165-A39A-27D6E39EB550}">
      <dgm:prSet phldrT="[文本]" phldr="0" custT="1"/>
      <dgm:spPr>
        <a:ln>
          <a:solidFill>
            <a:srgbClr val="AAB400"/>
          </a:solidFill>
        </a:ln>
      </dgm:spPr>
      <dgm:t>
        <a:bodyPr vert="horz" wrap="square"/>
        <a:lstStyle/>
        <a:p>
          <a:pPr>
            <a:lnSpc>
              <a:spcPct val="100000"/>
            </a:lnSpc>
            <a:spcBef>
              <a:spcPct val="0"/>
            </a:spcBef>
            <a:spcAft>
              <a:spcPts val="0"/>
            </a:spcAft>
          </a:pPr>
          <a:r>
            <a:rPr lang="en-US" altLang="zh-CN" sz="2000" b="1" dirty="0">
              <a:latin typeface="黑体" panose="02010609060101010101" pitchFamily="2" charset="-122"/>
              <a:ea typeface="黑体" panose="02010609060101010101" pitchFamily="2" charset="-122"/>
              <a:cs typeface="黑体" panose="02010609060101010101" pitchFamily="2" charset="-122"/>
            </a:rPr>
            <a:t>2</a:t>
          </a:r>
          <a:r>
            <a:rPr lang="zh-CN" altLang="en-US" sz="2000" b="1" dirty="0">
              <a:latin typeface="黑体" panose="02010609060101010101" pitchFamily="2" charset="-122"/>
              <a:ea typeface="黑体" panose="02010609060101010101" pitchFamily="2" charset="-122"/>
              <a:cs typeface="黑体" panose="02010609060101010101" pitchFamily="2" charset="-122"/>
            </a:rPr>
            <a:t>、内容要求</a:t>
          </a:r>
        </a:p>
        <a:p>
          <a:pPr>
            <a:lnSpc>
              <a:spcPct val="100000"/>
            </a:lnSpc>
            <a:spcBef>
              <a:spcPct val="0"/>
            </a:spcBef>
            <a:spcAft>
              <a:spcPts val="0"/>
            </a:spcAft>
          </a:pPr>
          <a:endParaRPr sz="1800" dirty="0">
            <a:latin typeface="黑体" panose="02010609060101010101" pitchFamily="2" charset="-122"/>
            <a:ea typeface="黑体" panose="02010609060101010101" pitchFamily="2" charset="-122"/>
            <a:cs typeface="黑体" panose="02010609060101010101" pitchFamily="2" charset="-122"/>
          </a:endParaRPr>
        </a:p>
        <a:p>
          <a:pPr>
            <a:lnSpc>
              <a:spcPct val="100000"/>
            </a:lnSpc>
            <a:spcBef>
              <a:spcPct val="0"/>
            </a:spcBef>
            <a:spcAft>
              <a:spcPts val="0"/>
            </a:spcAft>
          </a:pPr>
          <a:r>
            <a:rPr sz="1800" dirty="0">
              <a:latin typeface="黑体" panose="02010609060101010101" pitchFamily="2" charset="-122"/>
              <a:ea typeface="黑体" panose="02010609060101010101" pitchFamily="2" charset="-122"/>
              <a:cs typeface="黑体" panose="02010609060101010101" pitchFamily="2" charset="-122"/>
            </a:rPr>
            <a:t>批生产记录的内容应当包括：</a:t>
          </a:r>
        </a:p>
        <a:p>
          <a:pPr>
            <a:lnSpc>
              <a:spcPct val="100000"/>
            </a:lnSpc>
            <a:spcBef>
              <a:spcPct val="0"/>
            </a:spcBef>
            <a:spcAft>
              <a:spcPts val="0"/>
            </a:spcAft>
          </a:pPr>
          <a:r>
            <a:rPr sz="1800" dirty="0">
              <a:latin typeface="黑体" panose="02010609060101010101" pitchFamily="2" charset="-122"/>
              <a:ea typeface="黑体" panose="02010609060101010101" pitchFamily="2" charset="-122"/>
              <a:cs typeface="黑体" panose="02010609060101010101" pitchFamily="2" charset="-122"/>
            </a:rPr>
            <a:t>（</a:t>
          </a:r>
          <a:r>
            <a:rPr lang="en-US" sz="1800" dirty="0">
              <a:latin typeface="黑体" panose="02010609060101010101" pitchFamily="2" charset="-122"/>
              <a:ea typeface="黑体" panose="02010609060101010101" pitchFamily="2" charset="-122"/>
              <a:cs typeface="黑体" panose="02010609060101010101" pitchFamily="2" charset="-122"/>
            </a:rPr>
            <a:t>1</a:t>
          </a:r>
          <a:r>
            <a:rPr sz="1800" dirty="0">
              <a:latin typeface="黑体" panose="02010609060101010101" pitchFamily="2" charset="-122"/>
              <a:ea typeface="黑体" panose="02010609060101010101" pitchFamily="2" charset="-122"/>
              <a:cs typeface="黑体" panose="02010609060101010101" pitchFamily="2" charset="-122"/>
            </a:rPr>
            <a:t>）产品名称、规格、批号；</a:t>
          </a:r>
        </a:p>
        <a:p>
          <a:pPr>
            <a:lnSpc>
              <a:spcPct val="100000"/>
            </a:lnSpc>
            <a:spcBef>
              <a:spcPct val="0"/>
            </a:spcBef>
            <a:spcAft>
              <a:spcPts val="0"/>
            </a:spcAft>
          </a:pPr>
          <a:r>
            <a:rPr sz="1800" dirty="0">
              <a:latin typeface="黑体" panose="02010609060101010101" pitchFamily="2" charset="-122"/>
              <a:ea typeface="黑体" panose="02010609060101010101" pitchFamily="2" charset="-122"/>
              <a:cs typeface="黑体" panose="02010609060101010101" pitchFamily="2" charset="-122"/>
            </a:rPr>
            <a:t>（</a:t>
          </a:r>
          <a:r>
            <a:rPr lang="en-US" sz="1800" dirty="0">
              <a:latin typeface="黑体" panose="02010609060101010101" pitchFamily="2" charset="-122"/>
              <a:ea typeface="黑体" panose="02010609060101010101" pitchFamily="2" charset="-122"/>
              <a:cs typeface="黑体" panose="02010609060101010101" pitchFamily="2" charset="-122"/>
            </a:rPr>
            <a:t>2</a:t>
          </a:r>
          <a:r>
            <a:rPr sz="1800" dirty="0">
              <a:latin typeface="黑体" panose="02010609060101010101" pitchFamily="2" charset="-122"/>
              <a:ea typeface="黑体" panose="02010609060101010101" pitchFamily="2" charset="-122"/>
              <a:cs typeface="黑体" panose="02010609060101010101" pitchFamily="2" charset="-122"/>
            </a:rPr>
            <a:t>）生产以及中间工序开始、结束的日期和时间；</a:t>
          </a:r>
        </a:p>
        <a:p>
          <a:pPr>
            <a:lnSpc>
              <a:spcPct val="100000"/>
            </a:lnSpc>
            <a:spcBef>
              <a:spcPct val="0"/>
            </a:spcBef>
            <a:spcAft>
              <a:spcPts val="0"/>
            </a:spcAft>
          </a:pPr>
          <a:r>
            <a:rPr sz="1800" dirty="0">
              <a:latin typeface="黑体" panose="02010609060101010101" pitchFamily="2" charset="-122"/>
              <a:ea typeface="黑体" panose="02010609060101010101" pitchFamily="2" charset="-122"/>
              <a:cs typeface="黑体" panose="02010609060101010101" pitchFamily="2" charset="-122"/>
            </a:rPr>
            <a:t>（</a:t>
          </a:r>
          <a:r>
            <a:rPr lang="en-US" sz="1800" dirty="0">
              <a:latin typeface="黑体" panose="02010609060101010101" pitchFamily="2" charset="-122"/>
              <a:ea typeface="黑体" panose="02010609060101010101" pitchFamily="2" charset="-122"/>
              <a:cs typeface="黑体" panose="02010609060101010101" pitchFamily="2" charset="-122"/>
            </a:rPr>
            <a:t>3</a:t>
          </a:r>
          <a:r>
            <a:rPr sz="1800" dirty="0">
              <a:latin typeface="黑体" panose="02010609060101010101" pitchFamily="2" charset="-122"/>
              <a:ea typeface="黑体" panose="02010609060101010101" pitchFamily="2" charset="-122"/>
              <a:cs typeface="黑体" panose="02010609060101010101" pitchFamily="2" charset="-122"/>
            </a:rPr>
            <a:t>）生产步骤操作人员的签名；必要时，还应当有操作（如称量）复核人员的签名；</a:t>
          </a:r>
        </a:p>
        <a:p>
          <a:pPr>
            <a:lnSpc>
              <a:spcPct val="100000"/>
            </a:lnSpc>
            <a:spcBef>
              <a:spcPct val="0"/>
            </a:spcBef>
            <a:spcAft>
              <a:spcPts val="0"/>
            </a:spcAft>
          </a:pPr>
          <a:r>
            <a:rPr sz="1800" dirty="0">
              <a:latin typeface="黑体" panose="02010609060101010101" pitchFamily="2" charset="-122"/>
              <a:ea typeface="黑体" panose="02010609060101010101" pitchFamily="2" charset="-122"/>
              <a:cs typeface="黑体" panose="02010609060101010101" pitchFamily="2" charset="-122"/>
            </a:rPr>
            <a:t>（</a:t>
          </a:r>
          <a:r>
            <a:rPr lang="en-US" sz="1800" dirty="0">
              <a:latin typeface="黑体" panose="02010609060101010101" pitchFamily="2" charset="-122"/>
              <a:ea typeface="黑体" panose="02010609060101010101" pitchFamily="2" charset="-122"/>
              <a:cs typeface="黑体" panose="02010609060101010101" pitchFamily="2" charset="-122"/>
            </a:rPr>
            <a:t>4</a:t>
          </a:r>
          <a:r>
            <a:rPr sz="1800" dirty="0">
              <a:latin typeface="黑体" panose="02010609060101010101" pitchFamily="2" charset="-122"/>
              <a:ea typeface="黑体" panose="02010609060101010101" pitchFamily="2" charset="-122"/>
              <a:cs typeface="黑体" panose="02010609060101010101" pitchFamily="2" charset="-122"/>
            </a:rPr>
            <a:t>）每一原辅料的批号以及实际</a:t>
          </a:r>
          <a:r>
            <a:rPr lang="zh-CN" sz="1800" dirty="0">
              <a:latin typeface="黑体" panose="02010609060101010101" pitchFamily="2" charset="-122"/>
              <a:ea typeface="黑体" panose="02010609060101010101" pitchFamily="2" charset="-122"/>
              <a:cs typeface="黑体" panose="02010609060101010101" pitchFamily="2" charset="-122"/>
            </a:rPr>
            <a:t>领取、使用</a:t>
          </a:r>
          <a:r>
            <a:rPr sz="1800" dirty="0">
              <a:latin typeface="黑体" panose="02010609060101010101" pitchFamily="2" charset="-122"/>
              <a:ea typeface="黑体" panose="02010609060101010101" pitchFamily="2" charset="-122"/>
              <a:cs typeface="黑体" panose="02010609060101010101" pitchFamily="2" charset="-122"/>
            </a:rPr>
            <a:t>的数量；</a:t>
          </a:r>
        </a:p>
        <a:p>
          <a:pPr>
            <a:lnSpc>
              <a:spcPct val="100000"/>
            </a:lnSpc>
            <a:spcBef>
              <a:spcPct val="0"/>
            </a:spcBef>
            <a:spcAft>
              <a:spcPts val="0"/>
            </a:spcAft>
          </a:pPr>
          <a:r>
            <a:rPr sz="1800" dirty="0">
              <a:latin typeface="黑体" panose="02010609060101010101" pitchFamily="2" charset="-122"/>
              <a:ea typeface="黑体" panose="02010609060101010101" pitchFamily="2" charset="-122"/>
              <a:cs typeface="黑体" panose="02010609060101010101" pitchFamily="2" charset="-122"/>
            </a:rPr>
            <a:t>（</a:t>
          </a:r>
          <a:r>
            <a:rPr lang="en-US" sz="1800" dirty="0">
              <a:latin typeface="黑体" panose="02010609060101010101" pitchFamily="2" charset="-122"/>
              <a:ea typeface="黑体" panose="02010609060101010101" pitchFamily="2" charset="-122"/>
              <a:cs typeface="黑体" panose="02010609060101010101" pitchFamily="2" charset="-122"/>
            </a:rPr>
            <a:t>5</a:t>
          </a:r>
          <a:r>
            <a:rPr sz="1800" dirty="0">
              <a:latin typeface="黑体" panose="02010609060101010101" pitchFamily="2" charset="-122"/>
              <a:ea typeface="黑体" panose="02010609060101010101" pitchFamily="2" charset="-122"/>
              <a:cs typeface="黑体" panose="02010609060101010101" pitchFamily="2" charset="-122"/>
            </a:rPr>
            <a:t>）相关生产操作或活动、工艺参数及控制范围，以及所用主要生产设备的编号；</a:t>
          </a:r>
        </a:p>
        <a:p>
          <a:pPr>
            <a:lnSpc>
              <a:spcPct val="100000"/>
            </a:lnSpc>
            <a:spcBef>
              <a:spcPct val="0"/>
            </a:spcBef>
            <a:spcAft>
              <a:spcPts val="0"/>
            </a:spcAft>
          </a:pPr>
          <a:r>
            <a:rPr sz="1800" dirty="0">
              <a:latin typeface="黑体" panose="02010609060101010101" pitchFamily="2" charset="-122"/>
              <a:ea typeface="黑体" panose="02010609060101010101" pitchFamily="2" charset="-122"/>
              <a:cs typeface="黑体" panose="02010609060101010101" pitchFamily="2" charset="-122"/>
            </a:rPr>
            <a:t>（</a:t>
          </a:r>
          <a:r>
            <a:rPr lang="en-US" sz="1800" dirty="0">
              <a:latin typeface="黑体" panose="02010609060101010101" pitchFamily="2" charset="-122"/>
              <a:ea typeface="黑体" panose="02010609060101010101" pitchFamily="2" charset="-122"/>
              <a:cs typeface="黑体" panose="02010609060101010101" pitchFamily="2" charset="-122"/>
            </a:rPr>
            <a:t>6</a:t>
          </a:r>
          <a:r>
            <a:rPr sz="1800" dirty="0">
              <a:latin typeface="黑体" panose="02010609060101010101" pitchFamily="2" charset="-122"/>
              <a:ea typeface="黑体" panose="02010609060101010101" pitchFamily="2" charset="-122"/>
              <a:cs typeface="黑体" panose="02010609060101010101" pitchFamily="2" charset="-122"/>
            </a:rPr>
            <a:t>）不同生产工序所得产量及必要时的物料平衡计算；</a:t>
          </a:r>
        </a:p>
        <a:p>
          <a:pPr>
            <a:lnSpc>
              <a:spcPct val="100000"/>
            </a:lnSpc>
            <a:spcBef>
              <a:spcPct val="0"/>
            </a:spcBef>
            <a:spcAft>
              <a:spcPts val="0"/>
            </a:spcAft>
          </a:pPr>
          <a:r>
            <a:rPr sz="1800" dirty="0">
              <a:latin typeface="黑体" panose="02010609060101010101" pitchFamily="2" charset="-122"/>
              <a:ea typeface="黑体" panose="02010609060101010101" pitchFamily="2" charset="-122"/>
              <a:cs typeface="黑体" panose="02010609060101010101" pitchFamily="2" charset="-122"/>
            </a:rPr>
            <a:t>（</a:t>
          </a:r>
          <a:r>
            <a:rPr lang="en-US" sz="1800" dirty="0">
              <a:latin typeface="黑体" panose="02010609060101010101" pitchFamily="2" charset="-122"/>
              <a:ea typeface="黑体" panose="02010609060101010101" pitchFamily="2" charset="-122"/>
              <a:cs typeface="黑体" panose="02010609060101010101" pitchFamily="2" charset="-122"/>
            </a:rPr>
            <a:t>7</a:t>
          </a:r>
          <a:r>
            <a:rPr sz="1800" dirty="0">
              <a:latin typeface="黑体" panose="02010609060101010101" pitchFamily="2" charset="-122"/>
              <a:ea typeface="黑体" panose="02010609060101010101" pitchFamily="2" charset="-122"/>
              <a:cs typeface="黑体" panose="02010609060101010101" pitchFamily="2" charset="-122"/>
            </a:rPr>
            <a:t>）对特殊问题或异常事件的记录，包括对偏离工艺规程的偏差情况的详细说明或调查报告，并经签字批准。</a:t>
          </a:r>
        </a:p>
      </dgm:t>
    </dgm:pt>
    <dgm:pt modelId="{C2094903-474A-4C95-BB97-20DE3AB4E1B3}" type="parTrans" cxnId="{E455A8E8-AC07-46A8-8926-45DEB1B5611E}">
      <dgm:prSet/>
      <dgm:spPr/>
      <dgm:t>
        <a:bodyPr/>
        <a:lstStyle/>
        <a:p>
          <a:endParaRPr lang="zh-CN" altLang="en-US"/>
        </a:p>
      </dgm:t>
    </dgm:pt>
    <dgm:pt modelId="{58907A98-EBA6-43D7-B392-7C4F99D0B487}" type="sibTrans" cxnId="{E455A8E8-AC07-46A8-8926-45DEB1B5611E}">
      <dgm:prSet/>
      <dgm:spPr/>
      <dgm:t>
        <a:bodyPr/>
        <a:lstStyle/>
        <a:p>
          <a:endParaRPr lang="zh-CN" altLang="en-US"/>
        </a:p>
      </dgm:t>
    </dgm:pt>
    <dgm:pt modelId="{B1F3E50F-FD33-4C8A-9E1F-E031391E3224}" type="pres">
      <dgm:prSet presAssocID="{A3F13504-A9C5-432D-8566-58F55D2F1FAB}" presName="linear" presStyleCnt="0">
        <dgm:presLayoutVars>
          <dgm:animLvl val="lvl"/>
          <dgm:resizeHandles val="exact"/>
        </dgm:presLayoutVars>
      </dgm:prSet>
      <dgm:spPr/>
    </dgm:pt>
    <dgm:pt modelId="{98201752-1582-4B4F-BE93-04358B742AD4}" type="pres">
      <dgm:prSet presAssocID="{041E61D6-3045-4165-A39A-27D6E39EB550}" presName="parentText" presStyleLbl="node1" presStyleIdx="0" presStyleCnt="1" custScaleY="101997">
        <dgm:presLayoutVars>
          <dgm:chMax val="0"/>
          <dgm:bulletEnabled val="1"/>
        </dgm:presLayoutVars>
      </dgm:prSet>
      <dgm:spPr/>
    </dgm:pt>
  </dgm:ptLst>
  <dgm:cxnLst>
    <dgm:cxn modelId="{F3CDD16D-2290-4C50-8846-3C2AA7D0FCEE}" type="presOf" srcId="{041E61D6-3045-4165-A39A-27D6E39EB550}" destId="{98201752-1582-4B4F-BE93-04358B742AD4}" srcOrd="0" destOrd="0" presId="urn:microsoft.com/office/officeart/2005/8/layout/vList2#6"/>
    <dgm:cxn modelId="{841091E5-211C-4D23-A8B0-5D6FEDF71B2B}" type="presOf" srcId="{A3F13504-A9C5-432D-8566-58F55D2F1FAB}" destId="{B1F3E50F-FD33-4C8A-9E1F-E031391E3224}" srcOrd="0" destOrd="0" presId="urn:microsoft.com/office/officeart/2005/8/layout/vList2#6"/>
    <dgm:cxn modelId="{E455A8E8-AC07-46A8-8926-45DEB1B5611E}" srcId="{A3F13504-A9C5-432D-8566-58F55D2F1FAB}" destId="{041E61D6-3045-4165-A39A-27D6E39EB550}" srcOrd="0" destOrd="0" parTransId="{C2094903-474A-4C95-BB97-20DE3AB4E1B3}" sibTransId="{58907A98-EBA6-43D7-B392-7C4F99D0B487}"/>
    <dgm:cxn modelId="{234908BA-C678-4F17-B423-1F81F4D28AAD}" type="presParOf" srcId="{B1F3E50F-FD33-4C8A-9E1F-E031391E3224}" destId="{98201752-1582-4B4F-BE93-04358B742AD4}" srcOrd="0" destOrd="0" presId="urn:microsoft.com/office/officeart/2005/8/layout/vList2#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3F13504-A9C5-432D-8566-58F55D2F1FAB}" type="doc">
      <dgm:prSet loTypeId="urn:microsoft.com/office/officeart/2005/8/layout/vList2#7" loCatId="list" qsTypeId="urn:microsoft.com/office/officeart/2005/8/quickstyle/simple1#7" qsCatId="simple" csTypeId="urn:microsoft.com/office/officeart/2005/8/colors/accent0_1#7" csCatId="mainScheme" phldr="1"/>
      <dgm:spPr/>
      <dgm:t>
        <a:bodyPr/>
        <a:lstStyle/>
        <a:p>
          <a:endParaRPr lang="zh-CN" altLang="en-US"/>
        </a:p>
      </dgm:t>
    </dgm:pt>
    <dgm:pt modelId="{041E61D6-3045-4165-A39A-27D6E39EB550}">
      <dgm:prSet phldrT="[文本]" phldr="0" custT="1"/>
      <dgm:spPr>
        <a:ln>
          <a:solidFill>
            <a:srgbClr val="AAB400"/>
          </a:solidFill>
        </a:ln>
      </dgm:spPr>
      <dgm:t>
        <a:bodyPr vert="horz" wrap="square"/>
        <a:lstStyle/>
        <a:p>
          <a:pPr>
            <a:lnSpc>
              <a:spcPct val="100000"/>
            </a:lnSpc>
            <a:spcBef>
              <a:spcPct val="0"/>
            </a:spcBef>
            <a:spcAft>
              <a:spcPts val="0"/>
            </a:spcAft>
          </a:pPr>
          <a:r>
            <a:rPr lang="en-US" altLang="zh-CN" sz="2000" b="1" dirty="0">
              <a:latin typeface="黑体" panose="02010609060101010101" pitchFamily="2" charset="-122"/>
              <a:ea typeface="黑体" panose="02010609060101010101" pitchFamily="2" charset="-122"/>
              <a:cs typeface="黑体" panose="02010609060101010101" pitchFamily="2" charset="-122"/>
            </a:rPr>
            <a:t>3</a:t>
          </a:r>
          <a:r>
            <a:rPr lang="zh-CN" altLang="en-US" sz="2000" b="1" dirty="0">
              <a:latin typeface="黑体" panose="02010609060101010101" pitchFamily="2" charset="-122"/>
              <a:ea typeface="黑体" panose="02010609060101010101" pitchFamily="2" charset="-122"/>
              <a:cs typeface="黑体" panose="02010609060101010101" pitchFamily="2" charset="-122"/>
            </a:rPr>
            <a:t>、填写要求</a:t>
          </a:r>
        </a:p>
        <a:p>
          <a:pPr>
            <a:lnSpc>
              <a:spcPct val="100000"/>
            </a:lnSpc>
            <a:spcBef>
              <a:spcPct val="0"/>
            </a:spcBef>
            <a:spcAft>
              <a:spcPts val="0"/>
            </a:spcAft>
          </a:pPr>
          <a:endParaRPr lang="en-US" altLang="zh-CN" sz="1800" dirty="0">
            <a:latin typeface="黑体" panose="02010609060101010101" pitchFamily="2" charset="-122"/>
            <a:ea typeface="黑体" panose="02010609060101010101" pitchFamily="2" charset="-122"/>
            <a:cs typeface="黑体" panose="02010609060101010101" pitchFamily="2" charset="-122"/>
          </a:endParaRPr>
        </a:p>
        <a:p>
          <a:pPr>
            <a:lnSpc>
              <a:spcPct val="100000"/>
            </a:lnSpc>
            <a:spcBef>
              <a:spcPct val="0"/>
            </a:spcBef>
            <a:spcAft>
              <a:spcPts val="0"/>
            </a:spcAft>
          </a:pPr>
          <a:r>
            <a:rPr sz="1800" dirty="0">
              <a:latin typeface="黑体" panose="02010609060101010101" pitchFamily="2" charset="-122"/>
              <a:ea typeface="黑体" panose="02010609060101010101" pitchFamily="2" charset="-122"/>
              <a:cs typeface="黑体" panose="02010609060101010101" pitchFamily="2" charset="-122"/>
            </a:rPr>
            <a:t>⑴ 填写记录的用笔一定要考虑其字迹保留的持久性和可靠性。</a:t>
          </a:r>
        </a:p>
        <a:p>
          <a:pPr>
            <a:lnSpc>
              <a:spcPct val="100000"/>
            </a:lnSpc>
            <a:spcBef>
              <a:spcPct val="0"/>
            </a:spcBef>
            <a:spcAft>
              <a:spcPts val="0"/>
            </a:spcAft>
          </a:pPr>
          <a:r>
            <a:rPr sz="1800" dirty="0">
              <a:latin typeface="黑体" panose="02010609060101010101" pitchFamily="2" charset="-122"/>
              <a:ea typeface="黑体" panose="02010609060101010101" pitchFamily="2" charset="-122"/>
              <a:cs typeface="黑体" panose="02010609060101010101" pitchFamily="2" charset="-122"/>
            </a:rPr>
            <a:t>⑵ 记录作为工作证据首先要真实。不但使自己能看明白，也要让别人看得懂。记录的填写要在现场进行、如实记录，不得简写、不得复印。</a:t>
          </a:r>
        </a:p>
        <a:p>
          <a:pPr>
            <a:lnSpc>
              <a:spcPct val="100000"/>
            </a:lnSpc>
            <a:spcBef>
              <a:spcPct val="0"/>
            </a:spcBef>
            <a:spcAft>
              <a:spcPts val="0"/>
            </a:spcAft>
          </a:pPr>
          <a:r>
            <a:rPr sz="1800" dirty="0">
              <a:latin typeface="黑体" panose="02010609060101010101" pitchFamily="2" charset="-122"/>
              <a:ea typeface="黑体" panose="02010609060101010101" pitchFamily="2" charset="-122"/>
              <a:cs typeface="黑体" panose="02010609060101010101" pitchFamily="2" charset="-122"/>
            </a:rPr>
            <a:t>⑶ 在填写记录出现笔误后，不得在笔误处对整体内容加以掩盖（导致原填写内容无法辨认），而应在笔误的文字或数据上，用原使用的笔墨画一横线，再在笔误处的上行或下行间填上正确的文字和数值。若遇到确实需要重新撰写的情况，原纪录作为新纪录的附件保留。</a:t>
          </a:r>
        </a:p>
        <a:p>
          <a:pPr>
            <a:lnSpc>
              <a:spcPct val="100000"/>
            </a:lnSpc>
            <a:spcBef>
              <a:spcPct val="0"/>
            </a:spcBef>
            <a:spcAft>
              <a:spcPts val="0"/>
            </a:spcAft>
          </a:pPr>
          <a:r>
            <a:rPr sz="1800" dirty="0">
              <a:latin typeface="黑体" panose="02010609060101010101" pitchFamily="2" charset="-122"/>
              <a:ea typeface="黑体" panose="02010609060101010101" pitchFamily="2" charset="-122"/>
              <a:cs typeface="黑体" panose="02010609060101010101" pitchFamily="2" charset="-122"/>
            </a:rPr>
            <a:t>⑷ 对于无内容可填的栏目其填写的方法是在空白的适中位置画一条“横线”，如果纵向有几行均无内容填写，亦可用“斜线”代之。</a:t>
          </a:r>
        </a:p>
        <a:p>
          <a:pPr>
            <a:lnSpc>
              <a:spcPct val="100000"/>
            </a:lnSpc>
            <a:spcBef>
              <a:spcPct val="0"/>
            </a:spcBef>
            <a:spcAft>
              <a:spcPts val="0"/>
            </a:spcAft>
          </a:pPr>
          <a:r>
            <a:rPr sz="1800" dirty="0">
              <a:latin typeface="黑体" panose="02010609060101010101" pitchFamily="2" charset="-122"/>
              <a:ea typeface="黑体" panose="02010609060101010101" pitchFamily="2" charset="-122"/>
              <a:cs typeface="黑体" panose="02010609060101010101" pitchFamily="2" charset="-122"/>
            </a:rPr>
            <a:t>⑸ 若填写内容与前面列项内容相同时应重复抄写，则不得用简写符号代替或用“同上”表示。</a:t>
          </a:r>
        </a:p>
        <a:p>
          <a:pPr>
            <a:lnSpc>
              <a:spcPct val="100000"/>
            </a:lnSpc>
            <a:spcBef>
              <a:spcPct val="0"/>
            </a:spcBef>
            <a:spcAft>
              <a:spcPts val="0"/>
            </a:spcAft>
          </a:pPr>
          <a:r>
            <a:rPr sz="1800" dirty="0">
              <a:latin typeface="黑体" panose="02010609060101010101" pitchFamily="2" charset="-122"/>
              <a:ea typeface="黑体" panose="02010609060101010101" pitchFamily="2" charset="-122"/>
              <a:cs typeface="黑体" panose="02010609060101010101" pitchFamily="2" charset="-122"/>
            </a:rPr>
            <a:t>⑹ 记录中任何需要签名的地方都要签署全名，不允许仅写姓或名，填写日期时要“年月日”写全。</a:t>
          </a:r>
        </a:p>
      </dgm:t>
    </dgm:pt>
    <dgm:pt modelId="{C2094903-474A-4C95-BB97-20DE3AB4E1B3}" type="parTrans" cxnId="{2711BF49-70A0-4172-B3EF-8BD48E070F74}">
      <dgm:prSet/>
      <dgm:spPr/>
      <dgm:t>
        <a:bodyPr/>
        <a:lstStyle/>
        <a:p>
          <a:endParaRPr lang="zh-CN" altLang="en-US"/>
        </a:p>
      </dgm:t>
    </dgm:pt>
    <dgm:pt modelId="{58907A98-EBA6-43D7-B392-7C4F99D0B487}" type="sibTrans" cxnId="{2711BF49-70A0-4172-B3EF-8BD48E070F74}">
      <dgm:prSet/>
      <dgm:spPr/>
      <dgm:t>
        <a:bodyPr/>
        <a:lstStyle/>
        <a:p>
          <a:endParaRPr lang="zh-CN" altLang="en-US"/>
        </a:p>
      </dgm:t>
    </dgm:pt>
    <dgm:pt modelId="{B1F3E50F-FD33-4C8A-9E1F-E031391E3224}" type="pres">
      <dgm:prSet presAssocID="{A3F13504-A9C5-432D-8566-58F55D2F1FAB}" presName="linear" presStyleCnt="0">
        <dgm:presLayoutVars>
          <dgm:animLvl val="lvl"/>
          <dgm:resizeHandles val="exact"/>
        </dgm:presLayoutVars>
      </dgm:prSet>
      <dgm:spPr/>
    </dgm:pt>
    <dgm:pt modelId="{98201752-1582-4B4F-BE93-04358B742AD4}" type="pres">
      <dgm:prSet presAssocID="{041E61D6-3045-4165-A39A-27D6E39EB550}" presName="parentText" presStyleLbl="node1" presStyleIdx="0" presStyleCnt="1" custScaleY="101997">
        <dgm:presLayoutVars>
          <dgm:chMax val="0"/>
          <dgm:bulletEnabled val="1"/>
        </dgm:presLayoutVars>
      </dgm:prSet>
      <dgm:spPr/>
    </dgm:pt>
  </dgm:ptLst>
  <dgm:cxnLst>
    <dgm:cxn modelId="{457F1511-E40B-446A-A4FD-29F4759F5782}" type="presOf" srcId="{A3F13504-A9C5-432D-8566-58F55D2F1FAB}" destId="{B1F3E50F-FD33-4C8A-9E1F-E031391E3224}" srcOrd="0" destOrd="0" presId="urn:microsoft.com/office/officeart/2005/8/layout/vList2#7"/>
    <dgm:cxn modelId="{2711BF49-70A0-4172-B3EF-8BD48E070F74}" srcId="{A3F13504-A9C5-432D-8566-58F55D2F1FAB}" destId="{041E61D6-3045-4165-A39A-27D6E39EB550}" srcOrd="0" destOrd="0" parTransId="{C2094903-474A-4C95-BB97-20DE3AB4E1B3}" sibTransId="{58907A98-EBA6-43D7-B392-7C4F99D0B487}"/>
    <dgm:cxn modelId="{80B32096-2854-4EBB-B41E-6CEDEC157793}" type="presOf" srcId="{041E61D6-3045-4165-A39A-27D6E39EB550}" destId="{98201752-1582-4B4F-BE93-04358B742AD4}" srcOrd="0" destOrd="0" presId="urn:microsoft.com/office/officeart/2005/8/layout/vList2#7"/>
    <dgm:cxn modelId="{EDC889C3-FE66-49F1-8838-F1152F8D290D}" type="presParOf" srcId="{B1F3E50F-FD33-4C8A-9E1F-E031391E3224}" destId="{98201752-1582-4B4F-BE93-04358B742AD4}" srcOrd="0" destOrd="0" presId="urn:microsoft.com/office/officeart/2005/8/layout/vList2#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3F13504-A9C5-432D-8566-58F55D2F1FAB}" type="doc">
      <dgm:prSet loTypeId="urn:microsoft.com/office/officeart/2005/8/layout/vList2#8" loCatId="list" qsTypeId="urn:microsoft.com/office/officeart/2005/8/quickstyle/simple1#8" qsCatId="simple" csTypeId="urn:microsoft.com/office/officeart/2005/8/colors/accent0_1#8" csCatId="mainScheme" phldr="1"/>
      <dgm:spPr/>
      <dgm:t>
        <a:bodyPr/>
        <a:lstStyle/>
        <a:p>
          <a:endParaRPr lang="zh-CN" altLang="en-US"/>
        </a:p>
      </dgm:t>
    </dgm:pt>
    <dgm:pt modelId="{041E61D6-3045-4165-A39A-27D6E39EB550}">
      <dgm:prSet phldrT="[文本]" phldr="0" custT="1"/>
      <dgm:spPr>
        <a:ln>
          <a:solidFill>
            <a:srgbClr val="AAB400"/>
          </a:solidFill>
        </a:ln>
      </dgm:spPr>
      <dgm:t>
        <a:bodyPr vert="horz" wrap="square"/>
        <a:lstStyle/>
        <a:p>
          <a:pPr>
            <a:lnSpc>
              <a:spcPct val="100000"/>
            </a:lnSpc>
            <a:spcBef>
              <a:spcPct val="0"/>
            </a:spcBef>
            <a:spcAft>
              <a:spcPts val="0"/>
            </a:spcAft>
          </a:pPr>
          <a:r>
            <a:rPr lang="en-US" altLang="zh-CN" sz="2000" b="1" dirty="0">
              <a:latin typeface="黑体" panose="02010609060101010101" pitchFamily="2" charset="-122"/>
              <a:ea typeface="黑体" panose="02010609060101010101" pitchFamily="2" charset="-122"/>
              <a:cs typeface="黑体" panose="02010609060101010101" pitchFamily="2" charset="-122"/>
            </a:rPr>
            <a:t>4</a:t>
          </a:r>
          <a:r>
            <a:rPr lang="zh-CN" altLang="en-US" sz="2000" b="1" dirty="0">
              <a:latin typeface="黑体" panose="02010609060101010101" pitchFamily="2" charset="-122"/>
              <a:ea typeface="黑体" panose="02010609060101010101" pitchFamily="2" charset="-122"/>
              <a:cs typeface="黑体" panose="02010609060101010101" pitchFamily="2" charset="-122"/>
            </a:rPr>
            <a:t>、发放要求</a:t>
          </a:r>
        </a:p>
        <a:p>
          <a:pPr>
            <a:lnSpc>
              <a:spcPct val="100000"/>
            </a:lnSpc>
            <a:spcBef>
              <a:spcPct val="0"/>
            </a:spcBef>
            <a:spcAft>
              <a:spcPts val="0"/>
            </a:spcAft>
          </a:pPr>
          <a:endParaRPr lang="en-US" altLang="zh-CN" sz="1800" dirty="0">
            <a:latin typeface="黑体" panose="02010609060101010101" pitchFamily="2" charset="-122"/>
            <a:ea typeface="黑体" panose="02010609060101010101" pitchFamily="2" charset="-122"/>
            <a:cs typeface="黑体" panose="02010609060101010101" pitchFamily="2" charset="-122"/>
          </a:endParaRPr>
        </a:p>
        <a:p>
          <a:pPr>
            <a:lnSpc>
              <a:spcPct val="100000"/>
            </a:lnSpc>
            <a:spcBef>
              <a:spcPct val="0"/>
            </a:spcBef>
            <a:spcAft>
              <a:spcPts val="0"/>
            </a:spcAft>
          </a:pPr>
          <a:r>
            <a:rPr sz="1800" dirty="0">
              <a:latin typeface="黑体" panose="02010609060101010101" pitchFamily="2" charset="-122"/>
              <a:ea typeface="黑体" panose="02010609060101010101" pitchFamily="2" charset="-122"/>
              <a:cs typeface="黑体" panose="02010609060101010101" pitchFamily="2" charset="-122"/>
            </a:rPr>
            <a:t>    避免一次性大量发放，导致记录升级后，旧版记录回收不当，造成现场仍然使用旧版记录的可能。</a:t>
          </a:r>
        </a:p>
        <a:p>
          <a:pPr>
            <a:lnSpc>
              <a:spcPct val="100000"/>
            </a:lnSpc>
            <a:spcBef>
              <a:spcPct val="0"/>
            </a:spcBef>
            <a:spcAft>
              <a:spcPts val="0"/>
            </a:spcAft>
          </a:pPr>
          <a:endParaRPr sz="1800" dirty="0">
            <a:latin typeface="黑体" panose="02010609060101010101" pitchFamily="2" charset="-122"/>
            <a:ea typeface="黑体" panose="02010609060101010101" pitchFamily="2" charset="-122"/>
            <a:cs typeface="黑体" panose="02010609060101010101" pitchFamily="2" charset="-122"/>
          </a:endParaRPr>
        </a:p>
        <a:p>
          <a:pPr>
            <a:lnSpc>
              <a:spcPct val="100000"/>
            </a:lnSpc>
            <a:spcBef>
              <a:spcPct val="0"/>
            </a:spcBef>
            <a:spcAft>
              <a:spcPts val="0"/>
            </a:spcAft>
          </a:pPr>
          <a:r>
            <a:rPr sz="1800" dirty="0">
              <a:latin typeface="黑体" panose="02010609060101010101" pitchFamily="2" charset="-122"/>
              <a:ea typeface="黑体" panose="02010609060101010101" pitchFamily="2" charset="-122"/>
              <a:cs typeface="黑体" panose="02010609060101010101" pitchFamily="2" charset="-122"/>
            </a:rPr>
            <a:t>    发放时应综合考量进行控制发放</a:t>
          </a:r>
          <a:r>
            <a:rPr lang="zh-CN" sz="1800" dirty="0">
              <a:latin typeface="黑体" panose="02010609060101010101" pitchFamily="2" charset="-122"/>
              <a:ea typeface="黑体" panose="02010609060101010101" pitchFamily="2" charset="-122"/>
              <a:cs typeface="黑体" panose="02010609060101010101" pitchFamily="2" charset="-122"/>
            </a:rPr>
            <a:t>：</a:t>
          </a:r>
          <a:endParaRPr sz="1800" dirty="0">
            <a:latin typeface="黑体" panose="02010609060101010101" pitchFamily="2" charset="-122"/>
            <a:ea typeface="黑体" panose="02010609060101010101" pitchFamily="2" charset="-122"/>
            <a:cs typeface="黑体" panose="02010609060101010101" pitchFamily="2" charset="-122"/>
          </a:endParaRPr>
        </a:p>
        <a:p>
          <a:pPr>
            <a:lnSpc>
              <a:spcPct val="100000"/>
            </a:lnSpc>
            <a:spcBef>
              <a:spcPct val="0"/>
            </a:spcBef>
            <a:spcAft>
              <a:spcPts val="0"/>
            </a:spcAft>
          </a:pPr>
          <a:r>
            <a:rPr lang="zh-CN" sz="1800" dirty="0">
              <a:latin typeface="黑体" panose="02010609060101010101" pitchFamily="2" charset="-122"/>
              <a:ea typeface="黑体" panose="02010609060101010101" pitchFamily="2" charset="-122"/>
              <a:cs typeface="黑体" panose="02010609060101010101" pitchFamily="2" charset="-122"/>
            </a:rPr>
            <a:t>（</a:t>
          </a:r>
          <a:r>
            <a:rPr lang="en-US" altLang="zh-CN" sz="1800" dirty="0">
              <a:latin typeface="黑体" panose="02010609060101010101" pitchFamily="2" charset="-122"/>
              <a:ea typeface="黑体" panose="02010609060101010101" pitchFamily="2" charset="-122"/>
              <a:cs typeface="黑体" panose="02010609060101010101" pitchFamily="2" charset="-122"/>
            </a:rPr>
            <a:t>1</a:t>
          </a:r>
          <a:r>
            <a:rPr lang="zh-CN" altLang="en-US" sz="1800" dirty="0">
              <a:latin typeface="黑体" panose="02010609060101010101" pitchFamily="2" charset="-122"/>
              <a:ea typeface="黑体" panose="02010609060101010101" pitchFamily="2" charset="-122"/>
              <a:cs typeface="黑体" panose="02010609060101010101" pitchFamily="2" charset="-122"/>
            </a:rPr>
            <a:t>）</a:t>
          </a:r>
          <a:r>
            <a:rPr lang="zh-CN" sz="1800" dirty="0">
              <a:latin typeface="黑体" panose="02010609060101010101" pitchFamily="2" charset="-122"/>
              <a:ea typeface="黑体" panose="02010609060101010101" pitchFamily="2" charset="-122"/>
              <a:cs typeface="黑体" panose="02010609060101010101" pitchFamily="2" charset="-122"/>
            </a:rPr>
            <a:t>批生产记录应按照产品生产的批次进行发放。</a:t>
          </a:r>
        </a:p>
        <a:p>
          <a:pPr>
            <a:lnSpc>
              <a:spcPct val="100000"/>
            </a:lnSpc>
            <a:spcBef>
              <a:spcPct val="0"/>
            </a:spcBef>
            <a:spcAft>
              <a:spcPts val="0"/>
            </a:spcAft>
          </a:pPr>
          <a:r>
            <a:rPr lang="zh-CN" sz="1800" dirty="0">
              <a:latin typeface="黑体" panose="02010609060101010101" pitchFamily="2" charset="-122"/>
              <a:ea typeface="黑体" panose="02010609060101010101" pitchFamily="2" charset="-122"/>
              <a:cs typeface="黑体" panose="02010609060101010101" pitchFamily="2" charset="-122"/>
              <a:sym typeface="+mn-ea"/>
            </a:rPr>
            <a:t>（</a:t>
          </a:r>
          <a:r>
            <a:rPr lang="en-US" altLang="zh-CN" sz="1800" dirty="0">
              <a:latin typeface="黑体" panose="02010609060101010101" pitchFamily="2" charset="-122"/>
              <a:ea typeface="黑体" panose="02010609060101010101" pitchFamily="2" charset="-122"/>
              <a:cs typeface="黑体" panose="02010609060101010101" pitchFamily="2" charset="-122"/>
              <a:sym typeface="+mn-ea"/>
            </a:rPr>
            <a:t>2</a:t>
          </a:r>
          <a:r>
            <a:rPr lang="zh-CN" altLang="en-US" sz="1800" dirty="0">
              <a:latin typeface="黑体" panose="02010609060101010101" pitchFamily="2" charset="-122"/>
              <a:ea typeface="黑体" panose="02010609060101010101" pitchFamily="2" charset="-122"/>
              <a:cs typeface="黑体" panose="02010609060101010101" pitchFamily="2" charset="-122"/>
              <a:sym typeface="+mn-ea"/>
            </a:rPr>
            <a:t>）</a:t>
          </a:r>
          <a:r>
            <a:rPr lang="zh-CN" sz="1800" dirty="0">
              <a:latin typeface="黑体" panose="02010609060101010101" pitchFamily="2" charset="-122"/>
              <a:ea typeface="黑体" panose="02010609060101010101" pitchFamily="2" charset="-122"/>
              <a:cs typeface="黑体" panose="02010609060101010101" pitchFamily="2" charset="-122"/>
            </a:rPr>
            <a:t>公用记录应根据不同岗位的需要按照</a:t>
          </a:r>
          <a:r>
            <a:rPr sz="1800" dirty="0">
              <a:latin typeface="黑体" panose="02010609060101010101" pitchFamily="2" charset="-122"/>
              <a:ea typeface="黑体" panose="02010609060101010101" pitchFamily="2" charset="-122"/>
              <a:cs typeface="黑体" panose="02010609060101010101" pitchFamily="2" charset="-122"/>
              <a:sym typeface="+mn-ea"/>
            </a:rPr>
            <a:t>月度</a:t>
          </a:r>
          <a:r>
            <a:rPr lang="zh-CN" sz="1800" dirty="0">
              <a:latin typeface="黑体" panose="02010609060101010101" pitchFamily="2" charset="-122"/>
              <a:ea typeface="黑体" panose="02010609060101010101" pitchFamily="2" charset="-122"/>
              <a:cs typeface="黑体" panose="02010609060101010101" pitchFamily="2" charset="-122"/>
              <a:sym typeface="+mn-ea"/>
            </a:rPr>
            <a:t>（或每周）</a:t>
          </a:r>
          <a:r>
            <a:rPr sz="1800" dirty="0">
              <a:latin typeface="黑体" panose="02010609060101010101" pitchFamily="2" charset="-122"/>
              <a:ea typeface="黑体" panose="02010609060101010101" pitchFamily="2" charset="-122"/>
              <a:cs typeface="黑体" panose="02010609060101010101" pitchFamily="2" charset="-122"/>
              <a:sym typeface="+mn-ea"/>
            </a:rPr>
            <a:t>使用数量进行控制发放</a:t>
          </a:r>
          <a:endParaRPr lang="zh-CN" sz="1800" dirty="0">
            <a:latin typeface="黑体" panose="02010609060101010101" pitchFamily="2" charset="-122"/>
            <a:ea typeface="黑体" panose="02010609060101010101" pitchFamily="2" charset="-122"/>
            <a:cs typeface="黑体" panose="02010609060101010101" pitchFamily="2" charset="-122"/>
          </a:endParaRPr>
        </a:p>
      </dgm:t>
    </dgm:pt>
    <dgm:pt modelId="{C2094903-474A-4C95-BB97-20DE3AB4E1B3}" type="parTrans" cxnId="{BBF59DA9-1841-4C07-A655-C2E6A570EAD5}">
      <dgm:prSet/>
      <dgm:spPr/>
      <dgm:t>
        <a:bodyPr/>
        <a:lstStyle/>
        <a:p>
          <a:endParaRPr lang="zh-CN" altLang="en-US"/>
        </a:p>
      </dgm:t>
    </dgm:pt>
    <dgm:pt modelId="{58907A98-EBA6-43D7-B392-7C4F99D0B487}" type="sibTrans" cxnId="{BBF59DA9-1841-4C07-A655-C2E6A570EAD5}">
      <dgm:prSet/>
      <dgm:spPr/>
      <dgm:t>
        <a:bodyPr/>
        <a:lstStyle/>
        <a:p>
          <a:endParaRPr lang="zh-CN" altLang="en-US"/>
        </a:p>
      </dgm:t>
    </dgm:pt>
    <dgm:pt modelId="{B1F3E50F-FD33-4C8A-9E1F-E031391E3224}" type="pres">
      <dgm:prSet presAssocID="{A3F13504-A9C5-432D-8566-58F55D2F1FAB}" presName="linear" presStyleCnt="0">
        <dgm:presLayoutVars>
          <dgm:animLvl val="lvl"/>
          <dgm:resizeHandles val="exact"/>
        </dgm:presLayoutVars>
      </dgm:prSet>
      <dgm:spPr/>
    </dgm:pt>
    <dgm:pt modelId="{98201752-1582-4B4F-BE93-04358B742AD4}" type="pres">
      <dgm:prSet presAssocID="{041E61D6-3045-4165-A39A-27D6E39EB550}" presName="parentText" presStyleLbl="node1" presStyleIdx="0" presStyleCnt="1" custScaleY="101997">
        <dgm:presLayoutVars>
          <dgm:chMax val="0"/>
          <dgm:bulletEnabled val="1"/>
        </dgm:presLayoutVars>
      </dgm:prSet>
      <dgm:spPr/>
    </dgm:pt>
  </dgm:ptLst>
  <dgm:cxnLst>
    <dgm:cxn modelId="{D898E348-1865-4510-931C-3AA6DE49A536}" type="presOf" srcId="{A3F13504-A9C5-432D-8566-58F55D2F1FAB}" destId="{B1F3E50F-FD33-4C8A-9E1F-E031391E3224}" srcOrd="0" destOrd="0" presId="urn:microsoft.com/office/officeart/2005/8/layout/vList2#8"/>
    <dgm:cxn modelId="{CD2E657E-BBF2-442A-9AB9-50EABFD01D8B}" type="presOf" srcId="{041E61D6-3045-4165-A39A-27D6E39EB550}" destId="{98201752-1582-4B4F-BE93-04358B742AD4}" srcOrd="0" destOrd="0" presId="urn:microsoft.com/office/officeart/2005/8/layout/vList2#8"/>
    <dgm:cxn modelId="{BBF59DA9-1841-4C07-A655-C2E6A570EAD5}" srcId="{A3F13504-A9C5-432D-8566-58F55D2F1FAB}" destId="{041E61D6-3045-4165-A39A-27D6E39EB550}" srcOrd="0" destOrd="0" parTransId="{C2094903-474A-4C95-BB97-20DE3AB4E1B3}" sibTransId="{58907A98-EBA6-43D7-B392-7C4F99D0B487}"/>
    <dgm:cxn modelId="{352642B5-6E79-4E0E-A289-07A3060D86C1}" type="presParOf" srcId="{B1F3E50F-FD33-4C8A-9E1F-E031391E3224}" destId="{98201752-1582-4B4F-BE93-04358B742AD4}" srcOrd="0" destOrd="0" presId="urn:microsoft.com/office/officeart/2005/8/layout/vList2#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3F13504-A9C5-432D-8566-58F55D2F1FAB}" type="doc">
      <dgm:prSet loTypeId="urn:microsoft.com/office/officeart/2005/8/layout/vList2#9" loCatId="list" qsTypeId="urn:microsoft.com/office/officeart/2005/8/quickstyle/simple1#9" qsCatId="simple" csTypeId="urn:microsoft.com/office/officeart/2005/8/colors/accent0_1#9" csCatId="mainScheme" phldr="1"/>
      <dgm:spPr/>
      <dgm:t>
        <a:bodyPr/>
        <a:lstStyle/>
        <a:p>
          <a:endParaRPr lang="zh-CN" altLang="en-US"/>
        </a:p>
      </dgm:t>
    </dgm:pt>
    <dgm:pt modelId="{041E61D6-3045-4165-A39A-27D6E39EB550}">
      <dgm:prSet phldrT="[文本]" phldr="0" custT="1"/>
      <dgm:spPr>
        <a:ln>
          <a:solidFill>
            <a:srgbClr val="AAB400"/>
          </a:solidFill>
        </a:ln>
      </dgm:spPr>
      <dgm:t>
        <a:bodyPr vert="horz" wrap="square"/>
        <a:lstStyle/>
        <a:p>
          <a:pPr>
            <a:lnSpc>
              <a:spcPct val="100000"/>
            </a:lnSpc>
            <a:spcBef>
              <a:spcPct val="0"/>
            </a:spcBef>
            <a:spcAft>
              <a:spcPts val="0"/>
            </a:spcAft>
          </a:pPr>
          <a:r>
            <a:rPr lang="en-US" altLang="zh-CN" sz="2000" b="1" dirty="0">
              <a:latin typeface="黑体" panose="02010609060101010101" pitchFamily="2" charset="-122"/>
              <a:ea typeface="黑体" panose="02010609060101010101" pitchFamily="2" charset="-122"/>
              <a:cs typeface="黑体" panose="02010609060101010101" pitchFamily="2" charset="-122"/>
            </a:rPr>
            <a:t>5</a:t>
          </a:r>
          <a:r>
            <a:rPr lang="zh-CN" altLang="en-US" sz="2000" b="1" dirty="0">
              <a:latin typeface="黑体" panose="02010609060101010101" pitchFamily="2" charset="-122"/>
              <a:ea typeface="黑体" panose="02010609060101010101" pitchFamily="2" charset="-122"/>
              <a:cs typeface="黑体" panose="02010609060101010101" pitchFamily="2" charset="-122"/>
            </a:rPr>
            <a:t>、记录的整理和保存</a:t>
          </a:r>
        </a:p>
        <a:p>
          <a:pPr>
            <a:lnSpc>
              <a:spcPct val="100000"/>
            </a:lnSpc>
            <a:spcBef>
              <a:spcPct val="0"/>
            </a:spcBef>
            <a:spcAft>
              <a:spcPts val="0"/>
            </a:spcAft>
          </a:pPr>
          <a:endParaRPr lang="en-US" altLang="zh-CN" sz="1800" dirty="0">
            <a:latin typeface="黑体" panose="02010609060101010101" pitchFamily="2" charset="-122"/>
            <a:ea typeface="黑体" panose="02010609060101010101" pitchFamily="2" charset="-122"/>
            <a:cs typeface="黑体" panose="02010609060101010101" pitchFamily="2" charset="-122"/>
          </a:endParaRPr>
        </a:p>
        <a:p>
          <a:pPr>
            <a:lnSpc>
              <a:spcPct val="100000"/>
            </a:lnSpc>
            <a:spcBef>
              <a:spcPct val="0"/>
            </a:spcBef>
            <a:spcAft>
              <a:spcPts val="0"/>
            </a:spcAft>
          </a:pPr>
          <a:r>
            <a:rPr lang="zh-CN" sz="1800" dirty="0">
              <a:latin typeface="黑体" panose="02010609060101010101" pitchFamily="2" charset="-122"/>
              <a:ea typeface="黑体" panose="02010609060101010101" pitchFamily="2" charset="-122"/>
              <a:cs typeface="黑体" panose="02010609060101010101" pitchFamily="2" charset="-122"/>
            </a:rPr>
            <a:t>（</a:t>
          </a:r>
          <a:r>
            <a:rPr lang="en-US" altLang="zh-CN" sz="1800" dirty="0">
              <a:latin typeface="黑体" panose="02010609060101010101" pitchFamily="2" charset="-122"/>
              <a:ea typeface="黑体" panose="02010609060101010101" pitchFamily="2" charset="-122"/>
              <a:cs typeface="黑体" panose="02010609060101010101" pitchFamily="2" charset="-122"/>
            </a:rPr>
            <a:t>1</a:t>
          </a:r>
          <a:r>
            <a:rPr lang="zh-CN" altLang="en-US" sz="1800" dirty="0">
              <a:latin typeface="黑体" panose="02010609060101010101" pitchFamily="2" charset="-122"/>
              <a:ea typeface="黑体" panose="02010609060101010101" pitchFamily="2" charset="-122"/>
              <a:cs typeface="黑体" panose="02010609060101010101" pitchFamily="2" charset="-122"/>
            </a:rPr>
            <a:t>）</a:t>
          </a:r>
          <a:r>
            <a:rPr sz="1800" dirty="0">
              <a:latin typeface="黑体" panose="02010609060101010101" pitchFamily="2" charset="-122"/>
              <a:ea typeface="黑体" panose="02010609060101010101" pitchFamily="2" charset="-122"/>
              <a:cs typeface="黑体" panose="02010609060101010101" pitchFamily="2" charset="-122"/>
            </a:rPr>
            <a:t>岗位操作记录由岗位操作人员填写，岗位负责人审核并签字。 </a:t>
          </a:r>
        </a:p>
        <a:p>
          <a:pPr>
            <a:lnSpc>
              <a:spcPct val="100000"/>
            </a:lnSpc>
            <a:spcBef>
              <a:spcPct val="0"/>
            </a:spcBef>
            <a:spcAft>
              <a:spcPts val="0"/>
            </a:spcAft>
          </a:pPr>
          <a:r>
            <a:rPr lang="zh-CN" sz="1800" dirty="0">
              <a:latin typeface="黑体" panose="02010609060101010101" pitchFamily="2" charset="-122"/>
              <a:ea typeface="黑体" panose="02010609060101010101" pitchFamily="2" charset="-122"/>
              <a:cs typeface="黑体" panose="02010609060101010101" pitchFamily="2" charset="-122"/>
            </a:rPr>
            <a:t>（</a:t>
          </a:r>
          <a:r>
            <a:rPr lang="en-US" altLang="zh-CN" sz="1800" dirty="0">
              <a:latin typeface="黑体" panose="02010609060101010101" pitchFamily="2" charset="-122"/>
              <a:ea typeface="黑体" panose="02010609060101010101" pitchFamily="2" charset="-122"/>
              <a:cs typeface="黑体" panose="02010609060101010101" pitchFamily="2" charset="-122"/>
            </a:rPr>
            <a:t>2</a:t>
          </a:r>
          <a:r>
            <a:rPr lang="zh-CN" altLang="en-US" sz="1800" dirty="0">
              <a:latin typeface="黑体" panose="02010609060101010101" pitchFamily="2" charset="-122"/>
              <a:ea typeface="黑体" panose="02010609060101010101" pitchFamily="2" charset="-122"/>
              <a:cs typeface="黑体" panose="02010609060101010101" pitchFamily="2" charset="-122"/>
            </a:rPr>
            <a:t>）</a:t>
          </a:r>
          <a:r>
            <a:rPr sz="1800" dirty="0">
              <a:latin typeface="黑体" panose="02010609060101010101" pitchFamily="2" charset="-122"/>
              <a:ea typeface="黑体" panose="02010609060101010101" pitchFamily="2" charset="-122"/>
              <a:cs typeface="黑体" panose="02010609060101010101" pitchFamily="2" charset="-122"/>
            </a:rPr>
            <a:t>批生产记录可由车间负责人汇总，生产部审核并签字</a:t>
          </a:r>
          <a:r>
            <a:rPr lang="zh-CN" sz="1800" dirty="0">
              <a:latin typeface="黑体" panose="02010609060101010101" pitchFamily="2" charset="-122"/>
              <a:ea typeface="黑体" panose="02010609060101010101" pitchFamily="2" charset="-122"/>
              <a:cs typeface="黑体" panose="02010609060101010101" pitchFamily="2" charset="-122"/>
            </a:rPr>
            <a:t>；</a:t>
          </a:r>
          <a:r>
            <a:rPr sz="1800" dirty="0">
              <a:latin typeface="黑体" panose="02010609060101010101" pitchFamily="2" charset="-122"/>
              <a:ea typeface="黑体" panose="02010609060101010101" pitchFamily="2" charset="-122"/>
              <a:cs typeface="黑体" panose="02010609060101010101" pitchFamily="2" charset="-122"/>
            </a:rPr>
            <a:t>最后由品质部审核签名，质量负责人决定产品的放行。 </a:t>
          </a:r>
        </a:p>
        <a:p>
          <a:pPr>
            <a:lnSpc>
              <a:spcPct val="100000"/>
            </a:lnSpc>
            <a:spcBef>
              <a:spcPct val="0"/>
            </a:spcBef>
            <a:spcAft>
              <a:spcPts val="0"/>
            </a:spcAft>
          </a:pPr>
          <a:r>
            <a:rPr lang="zh-CN" sz="1800" dirty="0">
              <a:latin typeface="黑体" panose="02010609060101010101" pitchFamily="2" charset="-122"/>
              <a:ea typeface="黑体" panose="02010609060101010101" pitchFamily="2" charset="-122"/>
              <a:cs typeface="黑体" panose="02010609060101010101" pitchFamily="2" charset="-122"/>
            </a:rPr>
            <a:t>（</a:t>
          </a:r>
          <a:r>
            <a:rPr lang="en-US" altLang="zh-CN" sz="1800" dirty="0">
              <a:latin typeface="黑体" panose="02010609060101010101" pitchFamily="2" charset="-122"/>
              <a:ea typeface="黑体" panose="02010609060101010101" pitchFamily="2" charset="-122"/>
              <a:cs typeface="黑体" panose="02010609060101010101" pitchFamily="2" charset="-122"/>
            </a:rPr>
            <a:t>3</a:t>
          </a:r>
          <a:r>
            <a:rPr lang="zh-CN" altLang="en-US" sz="1800" dirty="0">
              <a:latin typeface="黑体" panose="02010609060101010101" pitchFamily="2" charset="-122"/>
              <a:ea typeface="黑体" panose="02010609060101010101" pitchFamily="2" charset="-122"/>
              <a:cs typeface="黑体" panose="02010609060101010101" pitchFamily="2" charset="-122"/>
            </a:rPr>
            <a:t>）</a:t>
          </a:r>
          <a:r>
            <a:rPr sz="1800" dirty="0">
              <a:latin typeface="黑体" panose="02010609060101010101" pitchFamily="2" charset="-122"/>
              <a:ea typeface="黑体" panose="02010609060101010101" pitchFamily="2" charset="-122"/>
              <a:cs typeface="黑体" panose="02010609060101010101" pitchFamily="2" charset="-122"/>
            </a:rPr>
            <a:t>整理完的批生产记录，由品质部按品种分批存档，保存至有效期后一年，没有有效期的产品，保存三年。 </a:t>
          </a:r>
        </a:p>
        <a:p>
          <a:pPr>
            <a:lnSpc>
              <a:spcPct val="100000"/>
            </a:lnSpc>
            <a:spcBef>
              <a:spcPct val="0"/>
            </a:spcBef>
            <a:spcAft>
              <a:spcPts val="0"/>
            </a:spcAft>
          </a:pPr>
          <a:r>
            <a:rPr lang="zh-CN" sz="1800" dirty="0">
              <a:latin typeface="黑体" panose="02010609060101010101" pitchFamily="2" charset="-122"/>
              <a:ea typeface="黑体" panose="02010609060101010101" pitchFamily="2" charset="-122"/>
              <a:cs typeface="黑体" panose="02010609060101010101" pitchFamily="2" charset="-122"/>
            </a:rPr>
            <a:t>（</a:t>
          </a:r>
          <a:r>
            <a:rPr lang="en-US" altLang="zh-CN" sz="1800" dirty="0">
              <a:latin typeface="黑体" panose="02010609060101010101" pitchFamily="2" charset="-122"/>
              <a:ea typeface="黑体" panose="02010609060101010101" pitchFamily="2" charset="-122"/>
              <a:cs typeface="黑体" panose="02010609060101010101" pitchFamily="2" charset="-122"/>
            </a:rPr>
            <a:t>4</a:t>
          </a:r>
          <a:r>
            <a:rPr lang="zh-CN" altLang="en-US" sz="1800" dirty="0">
              <a:latin typeface="黑体" panose="02010609060101010101" pitchFamily="2" charset="-122"/>
              <a:ea typeface="黑体" panose="02010609060101010101" pitchFamily="2" charset="-122"/>
              <a:cs typeface="黑体" panose="02010609060101010101" pitchFamily="2" charset="-122"/>
            </a:rPr>
            <a:t>）</a:t>
          </a:r>
          <a:r>
            <a:rPr sz="1800" dirty="0">
              <a:latin typeface="黑体" panose="02010609060101010101" pitchFamily="2" charset="-122"/>
              <a:ea typeface="黑体" panose="02010609060101010101" pitchFamily="2" charset="-122"/>
              <a:cs typeface="黑体" panose="02010609060101010101" pitchFamily="2" charset="-122"/>
            </a:rPr>
            <a:t>生产记录保存</a:t>
          </a:r>
          <a:r>
            <a:rPr lang="zh-CN" sz="1800" dirty="0">
              <a:latin typeface="黑体" panose="02010609060101010101" pitchFamily="2" charset="-122"/>
              <a:ea typeface="黑体" panose="02010609060101010101" pitchFamily="2" charset="-122"/>
              <a:cs typeface="黑体" panose="02010609060101010101" pitchFamily="2" charset="-122"/>
            </a:rPr>
            <a:t>期到</a:t>
          </a:r>
          <a:r>
            <a:rPr sz="1800" dirty="0">
              <a:latin typeface="黑体" panose="02010609060101010101" pitchFamily="2" charset="-122"/>
              <a:ea typeface="黑体" panose="02010609060101010101" pitchFamily="2" charset="-122"/>
              <a:cs typeface="黑体" panose="02010609060101010101" pitchFamily="2" charset="-122"/>
            </a:rPr>
            <a:t>后，需销毁时，应由</a:t>
          </a:r>
          <a:r>
            <a:rPr lang="zh-CN" sz="1800" dirty="0">
              <a:latin typeface="黑体" panose="02010609060101010101" pitchFamily="2" charset="-122"/>
              <a:ea typeface="黑体" panose="02010609060101010101" pitchFamily="2" charset="-122"/>
              <a:cs typeface="黑体" panose="02010609060101010101" pitchFamily="2" charset="-122"/>
            </a:rPr>
            <a:t>品质部</a:t>
          </a:r>
          <a:r>
            <a:rPr sz="1800" dirty="0">
              <a:latin typeface="黑体" panose="02010609060101010101" pitchFamily="2" charset="-122"/>
              <a:ea typeface="黑体" panose="02010609060101010101" pitchFamily="2" charset="-122"/>
              <a:cs typeface="黑体" panose="02010609060101010101" pitchFamily="2" charset="-122"/>
            </a:rPr>
            <a:t>审查、监督、指定专人销毁。</a:t>
          </a:r>
        </a:p>
      </dgm:t>
    </dgm:pt>
    <dgm:pt modelId="{C2094903-474A-4C95-BB97-20DE3AB4E1B3}" type="parTrans" cxnId="{0BB3C398-0B58-441D-92D4-00966A6076E9}">
      <dgm:prSet/>
      <dgm:spPr/>
      <dgm:t>
        <a:bodyPr/>
        <a:lstStyle/>
        <a:p>
          <a:endParaRPr lang="zh-CN" altLang="en-US"/>
        </a:p>
      </dgm:t>
    </dgm:pt>
    <dgm:pt modelId="{58907A98-EBA6-43D7-B392-7C4F99D0B487}" type="sibTrans" cxnId="{0BB3C398-0B58-441D-92D4-00966A6076E9}">
      <dgm:prSet/>
      <dgm:spPr/>
      <dgm:t>
        <a:bodyPr/>
        <a:lstStyle/>
        <a:p>
          <a:endParaRPr lang="zh-CN" altLang="en-US"/>
        </a:p>
      </dgm:t>
    </dgm:pt>
    <dgm:pt modelId="{B1F3E50F-FD33-4C8A-9E1F-E031391E3224}" type="pres">
      <dgm:prSet presAssocID="{A3F13504-A9C5-432D-8566-58F55D2F1FAB}" presName="linear" presStyleCnt="0">
        <dgm:presLayoutVars>
          <dgm:animLvl val="lvl"/>
          <dgm:resizeHandles val="exact"/>
        </dgm:presLayoutVars>
      </dgm:prSet>
      <dgm:spPr/>
    </dgm:pt>
    <dgm:pt modelId="{98201752-1582-4B4F-BE93-04358B742AD4}" type="pres">
      <dgm:prSet presAssocID="{041E61D6-3045-4165-A39A-27D6E39EB550}" presName="parentText" presStyleLbl="node1" presStyleIdx="0" presStyleCnt="1" custScaleY="101997">
        <dgm:presLayoutVars>
          <dgm:chMax val="0"/>
          <dgm:bulletEnabled val="1"/>
        </dgm:presLayoutVars>
      </dgm:prSet>
      <dgm:spPr/>
    </dgm:pt>
  </dgm:ptLst>
  <dgm:cxnLst>
    <dgm:cxn modelId="{3447DA3E-DD9C-434C-9DF0-36EF62A5445E}" type="presOf" srcId="{A3F13504-A9C5-432D-8566-58F55D2F1FAB}" destId="{B1F3E50F-FD33-4C8A-9E1F-E031391E3224}" srcOrd="0" destOrd="0" presId="urn:microsoft.com/office/officeart/2005/8/layout/vList2#9"/>
    <dgm:cxn modelId="{0BB3C398-0B58-441D-92D4-00966A6076E9}" srcId="{A3F13504-A9C5-432D-8566-58F55D2F1FAB}" destId="{041E61D6-3045-4165-A39A-27D6E39EB550}" srcOrd="0" destOrd="0" parTransId="{C2094903-474A-4C95-BB97-20DE3AB4E1B3}" sibTransId="{58907A98-EBA6-43D7-B392-7C4F99D0B487}"/>
    <dgm:cxn modelId="{E8B744D2-9643-45C4-BFC9-BBE97F8D0A74}" type="presOf" srcId="{041E61D6-3045-4165-A39A-27D6E39EB550}" destId="{98201752-1582-4B4F-BE93-04358B742AD4}" srcOrd="0" destOrd="0" presId="urn:microsoft.com/office/officeart/2005/8/layout/vList2#9"/>
    <dgm:cxn modelId="{80025746-AC0B-497A-96F0-A403C01DF4EB}" type="presParOf" srcId="{B1F3E50F-FD33-4C8A-9E1F-E031391E3224}" destId="{98201752-1582-4B4F-BE93-04358B742AD4}" srcOrd="0" destOrd="0" presId="urn:microsoft.com/office/officeart/2005/8/layout/vList2#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201752-1582-4B4F-BE93-04358B742AD4}">
      <dsp:nvSpPr>
        <dsp:cNvPr id="0" name=""/>
        <dsp:cNvSpPr/>
      </dsp:nvSpPr>
      <dsp:spPr>
        <a:xfrm>
          <a:off x="0" y="252634"/>
          <a:ext cx="7482205" cy="4410900"/>
        </a:xfrm>
        <a:prstGeom prst="roundRect">
          <a:avLst/>
        </a:prstGeom>
        <a:solidFill>
          <a:schemeClr val="lt1">
            <a:hueOff val="0"/>
            <a:satOff val="0"/>
            <a:lumOff val="0"/>
            <a:alphaOff val="0"/>
          </a:schemeClr>
        </a:solidFill>
        <a:ln w="25400" cap="flat" cmpd="sng" algn="ctr">
          <a:solidFill>
            <a:srgbClr val="AAB4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00000"/>
            </a:lnSpc>
            <a:spcBef>
              <a:spcPct val="0"/>
            </a:spcBef>
            <a:spcAft>
              <a:spcPct val="35000"/>
            </a:spcAft>
            <a:buNone/>
          </a:pPr>
          <a:r>
            <a:rPr lang="en-US" altLang="zh-CN" sz="1800" b="1" kern="1200" dirty="0">
              <a:solidFill>
                <a:schemeClr val="tx1"/>
              </a:solidFill>
              <a:latin typeface="黑体" panose="02010609060101010101" pitchFamily="2" charset="-122"/>
              <a:ea typeface="黑体" panose="02010609060101010101" pitchFamily="2" charset="-122"/>
              <a:cs typeface="黑体" panose="02010609060101010101" pitchFamily="2" charset="-122"/>
            </a:rPr>
            <a:t>    2014</a:t>
          </a:r>
          <a:r>
            <a:rPr lang="zh-CN" altLang="en-US" sz="1800" b="1" kern="1200" dirty="0">
              <a:solidFill>
                <a:schemeClr val="tx1"/>
              </a:solidFill>
              <a:latin typeface="黑体" panose="02010609060101010101" pitchFamily="2" charset="-122"/>
              <a:ea typeface="黑体" panose="02010609060101010101" pitchFamily="2" charset="-122"/>
              <a:cs typeface="黑体" panose="02010609060101010101" pitchFamily="2" charset="-122"/>
            </a:rPr>
            <a:t>年</a:t>
          </a:r>
          <a:r>
            <a:rPr lang="en-US" altLang="zh-CN" sz="1800" b="1" kern="1200" dirty="0">
              <a:solidFill>
                <a:schemeClr val="tx1"/>
              </a:solidFill>
              <a:latin typeface="黑体" panose="02010609060101010101" pitchFamily="2" charset="-122"/>
              <a:ea typeface="黑体" panose="02010609060101010101" pitchFamily="2" charset="-122"/>
              <a:cs typeface="黑体" panose="02010609060101010101" pitchFamily="2" charset="-122"/>
            </a:rPr>
            <a:t>12</a:t>
          </a:r>
          <a:r>
            <a:rPr lang="zh-CN" altLang="en-US" sz="1800" b="1" kern="1200" dirty="0">
              <a:solidFill>
                <a:schemeClr val="tx1"/>
              </a:solidFill>
              <a:latin typeface="黑体" panose="02010609060101010101" pitchFamily="2" charset="-122"/>
              <a:ea typeface="黑体" panose="02010609060101010101" pitchFamily="2" charset="-122"/>
              <a:cs typeface="黑体" panose="02010609060101010101" pitchFamily="2" charset="-122"/>
            </a:rPr>
            <a:t>月</a:t>
          </a:r>
          <a:r>
            <a:rPr lang="en-US" altLang="zh-CN" sz="1800" b="1" kern="1200" dirty="0">
              <a:solidFill>
                <a:schemeClr val="tx1"/>
              </a:solidFill>
              <a:latin typeface="黑体" panose="02010609060101010101" pitchFamily="2" charset="-122"/>
              <a:ea typeface="黑体" panose="02010609060101010101" pitchFamily="2" charset="-122"/>
              <a:cs typeface="黑体" panose="02010609060101010101" pitchFamily="2" charset="-122"/>
            </a:rPr>
            <a:t>29</a:t>
          </a:r>
          <a:r>
            <a:rPr lang="zh-CN" altLang="en-US" sz="1800" b="1" kern="1200" dirty="0">
              <a:solidFill>
                <a:schemeClr val="tx1"/>
              </a:solidFill>
              <a:latin typeface="黑体" panose="02010609060101010101" pitchFamily="2" charset="-122"/>
              <a:ea typeface="黑体" panose="02010609060101010101" pitchFamily="2" charset="-122"/>
              <a:cs typeface="黑体" panose="02010609060101010101" pitchFamily="2" charset="-122"/>
            </a:rPr>
            <a:t>日发布的</a:t>
          </a:r>
          <a:r>
            <a:rPr lang="en-US" altLang="zh-CN" sz="1800" b="1" kern="1200" dirty="0">
              <a:solidFill>
                <a:schemeClr val="tx1"/>
              </a:solidFill>
              <a:latin typeface="黑体" panose="02010609060101010101" pitchFamily="2" charset="-122"/>
              <a:ea typeface="黑体" panose="02010609060101010101" pitchFamily="2" charset="-122"/>
              <a:cs typeface="黑体" panose="02010609060101010101" pitchFamily="2" charset="-122"/>
            </a:rPr>
            <a:t>2014</a:t>
          </a:r>
          <a:r>
            <a:rPr lang="zh-CN" altLang="en-US" sz="1800" b="1" kern="1200" dirty="0">
              <a:solidFill>
                <a:schemeClr val="tx1"/>
              </a:solidFill>
              <a:latin typeface="黑体" panose="02010609060101010101" pitchFamily="2" charset="-122"/>
              <a:ea typeface="黑体" panose="02010609060101010101" pitchFamily="2" charset="-122"/>
              <a:cs typeface="黑体" panose="02010609060101010101" pitchFamily="2" charset="-122"/>
            </a:rPr>
            <a:t>年  第</a:t>
          </a:r>
          <a:r>
            <a:rPr lang="en-US" altLang="zh-CN" sz="1800" b="1" kern="1200" dirty="0">
              <a:solidFill>
                <a:schemeClr val="tx1"/>
              </a:solidFill>
              <a:latin typeface="黑体" panose="02010609060101010101" pitchFamily="2" charset="-122"/>
              <a:ea typeface="黑体" panose="02010609060101010101" pitchFamily="2" charset="-122"/>
              <a:cs typeface="黑体" panose="02010609060101010101" pitchFamily="2" charset="-122"/>
            </a:rPr>
            <a:t>64</a:t>
          </a:r>
          <a:r>
            <a:rPr lang="zh-CN" altLang="en-US" sz="1800" b="1" kern="1200" dirty="0">
              <a:solidFill>
                <a:schemeClr val="tx1"/>
              </a:solidFill>
              <a:latin typeface="黑体" panose="02010609060101010101" pitchFamily="2" charset="-122"/>
              <a:ea typeface="黑体" panose="02010609060101010101" pitchFamily="2" charset="-122"/>
              <a:cs typeface="黑体" panose="02010609060101010101" pitchFamily="2" charset="-122"/>
            </a:rPr>
            <a:t>号</a:t>
          </a:r>
          <a:r>
            <a:rPr lang="en-US" altLang="zh-CN" sz="1800" b="1" kern="1200" dirty="0">
              <a:solidFill>
                <a:schemeClr val="tx1"/>
              </a:solidFill>
              <a:latin typeface="黑体" panose="02010609060101010101" pitchFamily="2" charset="-122"/>
              <a:ea typeface="黑体" panose="02010609060101010101" pitchFamily="2" charset="-122"/>
              <a:cs typeface="黑体" panose="02010609060101010101" pitchFamily="2" charset="-122"/>
            </a:rPr>
            <a:t>《</a:t>
          </a:r>
          <a:r>
            <a:rPr lang="zh-CN" sz="1800" b="1" kern="1200" dirty="0">
              <a:solidFill>
                <a:schemeClr val="tx1"/>
              </a:solidFill>
              <a:latin typeface="黑体" panose="02010609060101010101" pitchFamily="2" charset="-122"/>
              <a:ea typeface="黑体" panose="02010609060101010101" pitchFamily="2" charset="-122"/>
              <a:cs typeface="黑体" panose="02010609060101010101" pitchFamily="2" charset="-122"/>
            </a:rPr>
            <a:t>医疗器械生产质量管理规范</a:t>
          </a:r>
          <a:r>
            <a:rPr lang="en-US" altLang="zh-CN" sz="1800" b="1" kern="1200" dirty="0">
              <a:solidFill>
                <a:schemeClr val="tx1"/>
              </a:solidFill>
              <a:latin typeface="黑体" panose="02010609060101010101" pitchFamily="2" charset="-122"/>
              <a:ea typeface="黑体" panose="02010609060101010101" pitchFamily="2" charset="-122"/>
              <a:cs typeface="黑体" panose="02010609060101010101" pitchFamily="2" charset="-122"/>
            </a:rPr>
            <a:t>》</a:t>
          </a:r>
          <a:r>
            <a:rPr lang="zh-CN" altLang="en-US" sz="1800" b="1" kern="1200" dirty="0">
              <a:solidFill>
                <a:schemeClr val="tx1"/>
              </a:solidFill>
              <a:latin typeface="黑体" panose="02010609060101010101" pitchFamily="2" charset="-122"/>
              <a:ea typeface="黑体" panose="02010609060101010101" pitchFamily="2" charset="-122"/>
              <a:cs typeface="黑体" panose="02010609060101010101" pitchFamily="2" charset="-122"/>
            </a:rPr>
            <a:t>中，</a:t>
          </a:r>
          <a:r>
            <a:rPr sz="1800" b="1" kern="1200" dirty="0">
              <a:solidFill>
                <a:schemeClr val="tx1"/>
              </a:solidFill>
              <a:latin typeface="黑体" panose="02010609060101010101" pitchFamily="2" charset="-122"/>
              <a:ea typeface="黑体" panose="02010609060101010101" pitchFamily="2" charset="-122"/>
              <a:cs typeface="黑体" panose="02010609060101010101" pitchFamily="2" charset="-122"/>
            </a:rPr>
            <a:t>第二十七条</a:t>
          </a:r>
          <a:r>
            <a:rPr lang="zh-CN" sz="1800" b="1" kern="1200" dirty="0">
              <a:solidFill>
                <a:schemeClr val="tx1"/>
              </a:solidFill>
              <a:latin typeface="黑体" panose="02010609060101010101" pitchFamily="2" charset="-122"/>
              <a:ea typeface="黑体" panose="02010609060101010101" pitchFamily="2" charset="-122"/>
              <a:cs typeface="黑体" panose="02010609060101010101" pitchFamily="2" charset="-122"/>
            </a:rPr>
            <a:t>规定：</a:t>
          </a:r>
          <a:endParaRPr sz="1800" b="1" kern="1200" dirty="0">
            <a:solidFill>
              <a:schemeClr val="tx1"/>
            </a:solidFill>
            <a:latin typeface="黑体" panose="02010609060101010101" pitchFamily="2" charset="-122"/>
            <a:ea typeface="黑体" panose="02010609060101010101" pitchFamily="2" charset="-122"/>
            <a:cs typeface="黑体" panose="02010609060101010101" pitchFamily="2" charset="-122"/>
          </a:endParaRPr>
        </a:p>
        <a:p>
          <a:pPr marL="0" lvl="0" indent="0" algn="l" defTabSz="800100">
            <a:lnSpc>
              <a:spcPct val="100000"/>
            </a:lnSpc>
            <a:spcBef>
              <a:spcPct val="0"/>
            </a:spcBef>
            <a:spcAft>
              <a:spcPct val="35000"/>
            </a:spcAft>
            <a:buNone/>
          </a:pPr>
          <a:r>
            <a:rPr sz="1800" b="1" kern="1200" dirty="0">
              <a:solidFill>
                <a:schemeClr val="tx1"/>
              </a:solidFill>
              <a:latin typeface="黑体" panose="02010609060101010101" pitchFamily="2" charset="-122"/>
              <a:ea typeface="黑体" panose="02010609060101010101" pitchFamily="2" charset="-122"/>
              <a:cs typeface="黑体" panose="02010609060101010101" pitchFamily="2" charset="-122"/>
            </a:rPr>
            <a:t>　  企业应当建立记录控制程序，包括记录的标识、保管、检索、保存期限和处置要求等，并满足以下要求：</a:t>
          </a:r>
        </a:p>
        <a:p>
          <a:pPr marL="0" lvl="0" indent="0" algn="l" defTabSz="800100">
            <a:lnSpc>
              <a:spcPct val="100000"/>
            </a:lnSpc>
            <a:spcBef>
              <a:spcPct val="0"/>
            </a:spcBef>
            <a:spcAft>
              <a:spcPct val="35000"/>
            </a:spcAft>
            <a:buNone/>
          </a:pPr>
          <a:r>
            <a:rPr sz="1800" b="1" kern="1200" dirty="0">
              <a:solidFill>
                <a:schemeClr val="tx1"/>
              </a:solidFill>
              <a:latin typeface="黑体" panose="02010609060101010101" pitchFamily="2" charset="-122"/>
              <a:ea typeface="黑体" panose="02010609060101010101" pitchFamily="2" charset="-122"/>
              <a:cs typeface="黑体" panose="02010609060101010101" pitchFamily="2" charset="-122"/>
            </a:rPr>
            <a:t>（一）记录应当保证产品生产、质量控制等活动的可追溯性； </a:t>
          </a:r>
        </a:p>
        <a:p>
          <a:pPr marL="0" lvl="0" indent="0" algn="l" defTabSz="800100">
            <a:lnSpc>
              <a:spcPct val="100000"/>
            </a:lnSpc>
            <a:spcBef>
              <a:spcPct val="0"/>
            </a:spcBef>
            <a:spcAft>
              <a:spcPct val="35000"/>
            </a:spcAft>
            <a:buNone/>
          </a:pPr>
          <a:r>
            <a:rPr sz="1800" b="1" kern="1200" dirty="0">
              <a:solidFill>
                <a:schemeClr val="tx1"/>
              </a:solidFill>
              <a:latin typeface="黑体" panose="02010609060101010101" pitchFamily="2" charset="-122"/>
              <a:ea typeface="黑体" panose="02010609060101010101" pitchFamily="2" charset="-122"/>
              <a:cs typeface="黑体" panose="02010609060101010101" pitchFamily="2" charset="-122"/>
            </a:rPr>
            <a:t>（二）记录应当清晰、完整，易于识别和检索，防止破损和丢失；</a:t>
          </a:r>
        </a:p>
        <a:p>
          <a:pPr marL="0" lvl="0" indent="0" algn="l" defTabSz="800100">
            <a:lnSpc>
              <a:spcPct val="100000"/>
            </a:lnSpc>
            <a:spcBef>
              <a:spcPct val="0"/>
            </a:spcBef>
            <a:spcAft>
              <a:spcPct val="35000"/>
            </a:spcAft>
            <a:buNone/>
          </a:pPr>
          <a:r>
            <a:rPr sz="1800" b="1" kern="1200" dirty="0">
              <a:solidFill>
                <a:schemeClr val="tx1"/>
              </a:solidFill>
              <a:latin typeface="黑体" panose="02010609060101010101" pitchFamily="2" charset="-122"/>
              <a:ea typeface="黑体" panose="02010609060101010101" pitchFamily="2" charset="-122"/>
              <a:cs typeface="黑体" panose="02010609060101010101" pitchFamily="2" charset="-122"/>
            </a:rPr>
            <a:t>（三）记录不得随意涂改或者销毁，更改记录应当签注姓名和日期，并使原有信息仍清晰可辨，必要时，应当说明更改的理由；</a:t>
          </a:r>
        </a:p>
        <a:p>
          <a:pPr marL="0" lvl="0" indent="0" algn="l" defTabSz="800100">
            <a:lnSpc>
              <a:spcPct val="100000"/>
            </a:lnSpc>
            <a:spcBef>
              <a:spcPct val="0"/>
            </a:spcBef>
            <a:spcAft>
              <a:spcPct val="35000"/>
            </a:spcAft>
            <a:buNone/>
          </a:pPr>
          <a:r>
            <a:rPr sz="1800" b="1" kern="1200" dirty="0">
              <a:solidFill>
                <a:schemeClr val="tx1"/>
              </a:solidFill>
              <a:latin typeface="黑体" panose="02010609060101010101" pitchFamily="2" charset="-122"/>
              <a:ea typeface="黑体" panose="02010609060101010101" pitchFamily="2" charset="-122"/>
              <a:cs typeface="黑体" panose="02010609060101010101" pitchFamily="2" charset="-122"/>
            </a:rPr>
            <a:t>（四）记录的保存期限应当至少相当于企业所规定的医疗器械的寿命期，但从放行产品的日期起不少于2年，或者符合相关法规要求，并可追溯</a:t>
          </a:r>
          <a:r>
            <a:rPr lang="zh-CN" altLang="en-US" sz="1800" b="1" kern="1200" dirty="0">
              <a:solidFill>
                <a:schemeClr val="tx1"/>
              </a:solidFill>
              <a:latin typeface="黑体" panose="02010609060101010101" pitchFamily="2" charset="-122"/>
              <a:ea typeface="黑体" panose="02010609060101010101" pitchFamily="2" charset="-122"/>
              <a:cs typeface="黑体" panose="02010609060101010101" pitchFamily="2" charset="-122"/>
            </a:rPr>
            <a:t>。</a:t>
          </a:r>
        </a:p>
      </dsp:txBody>
      <dsp:txXfrm>
        <a:off x="215322" y="467956"/>
        <a:ext cx="7051561" cy="398025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201752-1582-4B4F-BE93-04358B742AD4}">
      <dsp:nvSpPr>
        <dsp:cNvPr id="0" name=""/>
        <dsp:cNvSpPr/>
      </dsp:nvSpPr>
      <dsp:spPr bwMode="white">
        <a:xfrm>
          <a:off x="0" y="465477"/>
          <a:ext cx="7709535" cy="3956004"/>
        </a:xfrm>
        <a:prstGeom prst="roundRect">
          <a:avLst/>
        </a:prstGeom>
        <a:solidFill>
          <a:schemeClr val="lt1">
            <a:hueOff val="0"/>
            <a:satOff val="0"/>
            <a:lumOff val="0"/>
            <a:alphaOff val="0"/>
          </a:schemeClr>
        </a:solidFill>
        <a:ln w="25400" cap="flat" cmpd="sng" algn="ctr">
          <a:solidFill>
            <a:srgbClr val="AAB4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ts val="0"/>
            </a:spcAft>
            <a:buNone/>
          </a:pPr>
          <a:r>
            <a:rPr lang="en-US" altLang="zh-CN" sz="2000" b="1" kern="1200" dirty="0">
              <a:latin typeface="黑体" panose="02010609060101010101" pitchFamily="2" charset="-122"/>
              <a:ea typeface="黑体" panose="02010609060101010101" pitchFamily="2" charset="-122"/>
              <a:cs typeface="黑体" panose="02010609060101010101" pitchFamily="2" charset="-122"/>
            </a:rPr>
            <a:t>6</a:t>
          </a:r>
          <a:r>
            <a:rPr lang="zh-CN" altLang="en-US" sz="2000" b="1" kern="1200" dirty="0">
              <a:latin typeface="黑体" panose="02010609060101010101" pitchFamily="2" charset="-122"/>
              <a:ea typeface="黑体" panose="02010609060101010101" pitchFamily="2" charset="-122"/>
              <a:cs typeface="黑体" panose="02010609060101010101" pitchFamily="2" charset="-122"/>
            </a:rPr>
            <a:t>、记录的复核</a:t>
          </a:r>
        </a:p>
        <a:p>
          <a:pPr marL="0" lvl="0" indent="0" algn="l" defTabSz="889000">
            <a:lnSpc>
              <a:spcPct val="100000"/>
            </a:lnSpc>
            <a:spcBef>
              <a:spcPct val="0"/>
            </a:spcBef>
            <a:spcAft>
              <a:spcPts val="0"/>
            </a:spcAft>
            <a:buNone/>
          </a:pPr>
          <a:endParaRPr lang="en-US" altLang="zh-CN" sz="1800" kern="1200" dirty="0">
            <a:latin typeface="黑体" panose="02010609060101010101" pitchFamily="2" charset="-122"/>
            <a:ea typeface="黑体" panose="02010609060101010101" pitchFamily="2" charset="-122"/>
            <a:cs typeface="黑体" panose="02010609060101010101" pitchFamily="2" charset="-122"/>
          </a:endParaRPr>
        </a:p>
        <a:p>
          <a:pPr marL="0" lvl="0" indent="0" algn="l" defTabSz="889000">
            <a:lnSpc>
              <a:spcPct val="100000"/>
            </a:lnSpc>
            <a:spcBef>
              <a:spcPct val="0"/>
            </a:spcBef>
            <a:spcAft>
              <a:spcPts val="0"/>
            </a:spcAft>
            <a:buNone/>
          </a:pPr>
          <a:r>
            <a:rPr sz="1800" kern="1200" dirty="0">
              <a:latin typeface="黑体" panose="02010609060101010101" pitchFamily="2" charset="-122"/>
              <a:ea typeface="黑体" panose="02010609060101010101" pitchFamily="2" charset="-122"/>
              <a:cs typeface="黑体" panose="02010609060101010101" pitchFamily="2" charset="-122"/>
            </a:rPr>
            <a:t>复核生产记录的注意事项 </a:t>
          </a:r>
        </a:p>
        <a:p>
          <a:pPr marL="0" lvl="0" indent="0" algn="l" defTabSz="889000">
            <a:lnSpc>
              <a:spcPct val="100000"/>
            </a:lnSpc>
            <a:spcBef>
              <a:spcPct val="0"/>
            </a:spcBef>
            <a:spcAft>
              <a:spcPts val="0"/>
            </a:spcAft>
            <a:buNone/>
          </a:pPr>
          <a:r>
            <a:rPr lang="zh-CN" sz="1800" kern="1200" dirty="0">
              <a:latin typeface="黑体" panose="02010609060101010101" pitchFamily="2" charset="-122"/>
              <a:ea typeface="黑体" panose="02010609060101010101" pitchFamily="2" charset="-122"/>
              <a:cs typeface="黑体" panose="02010609060101010101" pitchFamily="2" charset="-122"/>
            </a:rPr>
            <a:t>（</a:t>
          </a:r>
          <a:r>
            <a:rPr lang="en-US" altLang="zh-CN" sz="1800" kern="1200" dirty="0">
              <a:latin typeface="黑体" panose="02010609060101010101" pitchFamily="2" charset="-122"/>
              <a:ea typeface="黑体" panose="02010609060101010101" pitchFamily="2" charset="-122"/>
              <a:cs typeface="黑体" panose="02010609060101010101" pitchFamily="2" charset="-122"/>
            </a:rPr>
            <a:t>1</a:t>
          </a:r>
          <a:r>
            <a:rPr lang="zh-CN" altLang="en-US" sz="1800" kern="1200" dirty="0">
              <a:latin typeface="黑体" panose="02010609060101010101" pitchFamily="2" charset="-122"/>
              <a:ea typeface="黑体" panose="02010609060101010101" pitchFamily="2" charset="-122"/>
              <a:cs typeface="黑体" panose="02010609060101010101" pitchFamily="2" charset="-122"/>
            </a:rPr>
            <a:t>）</a:t>
          </a:r>
          <a:r>
            <a:rPr sz="1800" kern="1200" dirty="0">
              <a:latin typeface="黑体" panose="02010609060101010101" pitchFamily="2" charset="-122"/>
              <a:ea typeface="黑体" panose="02010609060101010101" pitchFamily="2" charset="-122"/>
              <a:cs typeface="黑体" panose="02010609060101010101" pitchFamily="2" charset="-122"/>
            </a:rPr>
            <a:t>必须按每批岗位操作记录串联复核； </a:t>
          </a:r>
        </a:p>
        <a:p>
          <a:pPr marL="0" lvl="0" indent="0" algn="l" defTabSz="889000">
            <a:lnSpc>
              <a:spcPct val="100000"/>
            </a:lnSpc>
            <a:spcBef>
              <a:spcPct val="0"/>
            </a:spcBef>
            <a:spcAft>
              <a:spcPts val="0"/>
            </a:spcAft>
            <a:buNone/>
          </a:pPr>
          <a:r>
            <a:rPr lang="zh-CN" sz="1800" kern="1200" dirty="0">
              <a:latin typeface="黑体" panose="02010609060101010101" pitchFamily="2" charset="-122"/>
              <a:ea typeface="黑体" panose="02010609060101010101" pitchFamily="2" charset="-122"/>
              <a:cs typeface="黑体" panose="02010609060101010101" pitchFamily="2" charset="-122"/>
            </a:rPr>
            <a:t>（</a:t>
          </a:r>
          <a:r>
            <a:rPr lang="en-US" altLang="zh-CN" sz="1800" kern="1200" dirty="0">
              <a:latin typeface="黑体" panose="02010609060101010101" pitchFamily="2" charset="-122"/>
              <a:ea typeface="黑体" panose="02010609060101010101" pitchFamily="2" charset="-122"/>
              <a:cs typeface="黑体" panose="02010609060101010101" pitchFamily="2" charset="-122"/>
            </a:rPr>
            <a:t>2</a:t>
          </a:r>
          <a:r>
            <a:rPr lang="zh-CN" altLang="en-US" sz="1800" kern="1200" dirty="0">
              <a:latin typeface="黑体" panose="02010609060101010101" pitchFamily="2" charset="-122"/>
              <a:ea typeface="黑体" panose="02010609060101010101" pitchFamily="2" charset="-122"/>
              <a:cs typeface="黑体" panose="02010609060101010101" pitchFamily="2" charset="-122"/>
            </a:rPr>
            <a:t>）</a:t>
          </a:r>
          <a:r>
            <a:rPr sz="1800" kern="1200" dirty="0">
              <a:latin typeface="黑体" panose="02010609060101010101" pitchFamily="2" charset="-122"/>
              <a:ea typeface="黑体" panose="02010609060101010101" pitchFamily="2" charset="-122"/>
              <a:cs typeface="黑体" panose="02010609060101010101" pitchFamily="2" charset="-122"/>
            </a:rPr>
            <a:t>必须将记录内容与生产工艺规程</a:t>
          </a:r>
          <a:r>
            <a:rPr lang="zh-CN" sz="1800" kern="1200" dirty="0">
              <a:latin typeface="黑体" panose="02010609060101010101" pitchFamily="2" charset="-122"/>
              <a:ea typeface="黑体" panose="02010609060101010101" pitchFamily="2" charset="-122"/>
              <a:cs typeface="黑体" panose="02010609060101010101" pitchFamily="2" charset="-122"/>
            </a:rPr>
            <a:t>（作业指导书）、</a:t>
          </a:r>
          <a:r>
            <a:rPr sz="1800" kern="1200" dirty="0">
              <a:latin typeface="黑体" panose="02010609060101010101" pitchFamily="2" charset="-122"/>
              <a:ea typeface="黑体" panose="02010609060101010101" pitchFamily="2" charset="-122"/>
              <a:cs typeface="黑体" panose="02010609060101010101" pitchFamily="2" charset="-122"/>
            </a:rPr>
            <a:t>岗位</a:t>
          </a:r>
          <a:r>
            <a:rPr lang="zh-CN" sz="1800" kern="1200" dirty="0">
              <a:latin typeface="黑体" panose="02010609060101010101" pitchFamily="2" charset="-122"/>
              <a:ea typeface="黑体" panose="02010609060101010101" pitchFamily="2" charset="-122"/>
              <a:cs typeface="黑体" panose="02010609060101010101" pitchFamily="2" charset="-122"/>
            </a:rPr>
            <a:t>管理（</a:t>
          </a:r>
          <a:r>
            <a:rPr sz="1800" kern="1200" dirty="0">
              <a:latin typeface="黑体" panose="02010609060101010101" pitchFamily="2" charset="-122"/>
              <a:ea typeface="黑体" panose="02010609060101010101" pitchFamily="2" charset="-122"/>
              <a:cs typeface="黑体" panose="02010609060101010101" pitchFamily="2" charset="-122"/>
            </a:rPr>
            <a:t>操作</a:t>
          </a:r>
          <a:r>
            <a:rPr lang="zh-CN" sz="1800" kern="1200" dirty="0">
              <a:latin typeface="黑体" panose="02010609060101010101" pitchFamily="2" charset="-122"/>
              <a:ea typeface="黑体" panose="02010609060101010101" pitchFamily="2" charset="-122"/>
              <a:cs typeface="黑体" panose="02010609060101010101" pitchFamily="2" charset="-122"/>
            </a:rPr>
            <a:t>）</a:t>
          </a:r>
          <a:r>
            <a:rPr sz="1800" kern="1200" dirty="0">
              <a:latin typeface="黑体" panose="02010609060101010101" pitchFamily="2" charset="-122"/>
              <a:ea typeface="黑体" panose="02010609060101010101" pitchFamily="2" charset="-122"/>
              <a:cs typeface="黑体" panose="02010609060101010101" pitchFamily="2" charset="-122"/>
            </a:rPr>
            <a:t>规程对照审核； </a:t>
          </a:r>
        </a:p>
        <a:p>
          <a:pPr marL="0" lvl="0" indent="0" algn="l" defTabSz="889000">
            <a:lnSpc>
              <a:spcPct val="100000"/>
            </a:lnSpc>
            <a:spcBef>
              <a:spcPct val="0"/>
            </a:spcBef>
            <a:spcAft>
              <a:spcPts val="0"/>
            </a:spcAft>
            <a:buNone/>
          </a:pPr>
          <a:r>
            <a:rPr lang="zh-CN" sz="1800" kern="1200" dirty="0">
              <a:latin typeface="黑体" panose="02010609060101010101" pitchFamily="2" charset="-122"/>
              <a:ea typeface="黑体" panose="02010609060101010101" pitchFamily="2" charset="-122"/>
              <a:cs typeface="黑体" panose="02010609060101010101" pitchFamily="2" charset="-122"/>
            </a:rPr>
            <a:t>（</a:t>
          </a:r>
          <a:r>
            <a:rPr lang="en-US" altLang="zh-CN" sz="1800" kern="1200" dirty="0">
              <a:latin typeface="黑体" panose="02010609060101010101" pitchFamily="2" charset="-122"/>
              <a:ea typeface="黑体" panose="02010609060101010101" pitchFamily="2" charset="-122"/>
              <a:cs typeface="黑体" panose="02010609060101010101" pitchFamily="2" charset="-122"/>
            </a:rPr>
            <a:t>3</a:t>
          </a:r>
          <a:r>
            <a:rPr lang="zh-CN" altLang="en-US" sz="1800" kern="1200" dirty="0">
              <a:latin typeface="黑体" panose="02010609060101010101" pitchFamily="2" charset="-122"/>
              <a:ea typeface="黑体" panose="02010609060101010101" pitchFamily="2" charset="-122"/>
              <a:cs typeface="黑体" panose="02010609060101010101" pitchFamily="2" charset="-122"/>
            </a:rPr>
            <a:t>）</a:t>
          </a:r>
          <a:r>
            <a:rPr sz="1800" kern="1200" dirty="0">
              <a:latin typeface="黑体" panose="02010609060101010101" pitchFamily="2" charset="-122"/>
              <a:ea typeface="黑体" panose="02010609060101010101" pitchFamily="2" charset="-122"/>
              <a:cs typeface="黑体" panose="02010609060101010101" pitchFamily="2" charset="-122"/>
            </a:rPr>
            <a:t>上下工序及成品记录中的数量、质量、批号必须一致、正确； </a:t>
          </a:r>
        </a:p>
        <a:p>
          <a:pPr marL="0" lvl="0" indent="0" algn="l" defTabSz="889000">
            <a:lnSpc>
              <a:spcPct val="100000"/>
            </a:lnSpc>
            <a:spcBef>
              <a:spcPct val="0"/>
            </a:spcBef>
            <a:spcAft>
              <a:spcPts val="0"/>
            </a:spcAft>
            <a:buNone/>
          </a:pPr>
          <a:r>
            <a:rPr lang="zh-CN" sz="1800" kern="1200" dirty="0">
              <a:latin typeface="黑体" panose="02010609060101010101" pitchFamily="2" charset="-122"/>
              <a:ea typeface="黑体" panose="02010609060101010101" pitchFamily="2" charset="-122"/>
              <a:cs typeface="黑体" panose="02010609060101010101" pitchFamily="2" charset="-122"/>
            </a:rPr>
            <a:t>（</a:t>
          </a:r>
          <a:r>
            <a:rPr lang="en-US" altLang="zh-CN" sz="1800" kern="1200" dirty="0">
              <a:latin typeface="黑体" panose="02010609060101010101" pitchFamily="2" charset="-122"/>
              <a:ea typeface="黑体" panose="02010609060101010101" pitchFamily="2" charset="-122"/>
              <a:cs typeface="黑体" panose="02010609060101010101" pitchFamily="2" charset="-122"/>
            </a:rPr>
            <a:t>4</a:t>
          </a:r>
          <a:r>
            <a:rPr lang="zh-CN" altLang="en-US" sz="1800" kern="1200" dirty="0">
              <a:latin typeface="黑体" panose="02010609060101010101" pitchFamily="2" charset="-122"/>
              <a:ea typeface="黑体" panose="02010609060101010101" pitchFamily="2" charset="-122"/>
              <a:cs typeface="黑体" panose="02010609060101010101" pitchFamily="2" charset="-122"/>
            </a:rPr>
            <a:t>）</a:t>
          </a:r>
          <a:r>
            <a:rPr sz="1800" kern="1200" dirty="0">
              <a:latin typeface="黑体" panose="02010609060101010101" pitchFamily="2" charset="-122"/>
              <a:ea typeface="黑体" panose="02010609060101010101" pitchFamily="2" charset="-122"/>
              <a:cs typeface="黑体" panose="02010609060101010101" pitchFamily="2" charset="-122"/>
            </a:rPr>
            <a:t>对生产记录中不符合要求的填写方法，须由填写人（或复核人）更正并签字； </a:t>
          </a:r>
        </a:p>
        <a:p>
          <a:pPr marL="0" lvl="0" indent="0" algn="l" defTabSz="889000">
            <a:lnSpc>
              <a:spcPct val="100000"/>
            </a:lnSpc>
            <a:spcBef>
              <a:spcPct val="0"/>
            </a:spcBef>
            <a:spcAft>
              <a:spcPts val="0"/>
            </a:spcAft>
            <a:buNone/>
          </a:pPr>
          <a:r>
            <a:rPr lang="zh-CN" sz="1800" kern="1200" dirty="0">
              <a:latin typeface="黑体" panose="02010609060101010101" pitchFamily="2" charset="-122"/>
              <a:ea typeface="黑体" panose="02010609060101010101" pitchFamily="2" charset="-122"/>
              <a:cs typeface="黑体" panose="02010609060101010101" pitchFamily="2" charset="-122"/>
            </a:rPr>
            <a:t>（</a:t>
          </a:r>
          <a:r>
            <a:rPr lang="en-US" altLang="zh-CN" sz="1800" kern="1200" dirty="0">
              <a:latin typeface="黑体" panose="02010609060101010101" pitchFamily="2" charset="-122"/>
              <a:ea typeface="黑体" panose="02010609060101010101" pitchFamily="2" charset="-122"/>
              <a:cs typeface="黑体" panose="02010609060101010101" pitchFamily="2" charset="-122"/>
            </a:rPr>
            <a:t>5</a:t>
          </a:r>
          <a:r>
            <a:rPr lang="zh-CN" altLang="en-US" sz="1800" kern="1200" dirty="0">
              <a:latin typeface="黑体" panose="02010609060101010101" pitchFamily="2" charset="-122"/>
              <a:ea typeface="黑体" panose="02010609060101010101" pitchFamily="2" charset="-122"/>
              <a:cs typeface="黑体" panose="02010609060101010101" pitchFamily="2" charset="-122"/>
            </a:rPr>
            <a:t>）</a:t>
          </a:r>
          <a:r>
            <a:rPr sz="1800" kern="1200" dirty="0">
              <a:latin typeface="黑体" panose="02010609060101010101" pitchFamily="2" charset="-122"/>
              <a:ea typeface="黑体" panose="02010609060101010101" pitchFamily="2" charset="-122"/>
              <a:cs typeface="黑体" panose="02010609060101010101" pitchFamily="2" charset="-122"/>
            </a:rPr>
            <a:t>若发现异常情况必须查明原因，作出合理的说明，并作详细记录，经办人，复核人要签字。</a:t>
          </a:r>
        </a:p>
      </dsp:txBody>
      <dsp:txXfrm>
        <a:off x="193116" y="658593"/>
        <a:ext cx="7323303" cy="356977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201752-1582-4B4F-BE93-04358B742AD4}">
      <dsp:nvSpPr>
        <dsp:cNvPr id="0" name=""/>
        <dsp:cNvSpPr/>
      </dsp:nvSpPr>
      <dsp:spPr bwMode="white">
        <a:xfrm>
          <a:off x="0" y="930889"/>
          <a:ext cx="7709535" cy="3025180"/>
        </a:xfrm>
        <a:prstGeom prst="roundRect">
          <a:avLst/>
        </a:prstGeom>
        <a:solidFill>
          <a:schemeClr val="lt1">
            <a:hueOff val="0"/>
            <a:satOff val="0"/>
            <a:lumOff val="0"/>
            <a:alphaOff val="0"/>
          </a:schemeClr>
        </a:solidFill>
        <a:ln w="25400" cap="flat" cmpd="sng" algn="ctr">
          <a:solidFill>
            <a:srgbClr val="AAB4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100000"/>
            </a:lnSpc>
            <a:spcBef>
              <a:spcPct val="0"/>
            </a:spcBef>
            <a:spcAft>
              <a:spcPts val="0"/>
            </a:spcAft>
            <a:buNone/>
          </a:pPr>
          <a:r>
            <a:rPr lang="zh-CN" altLang="en-US" sz="2800" b="1" kern="1200" dirty="0">
              <a:latin typeface="黑体" panose="02010609060101010101" pitchFamily="2" charset="-122"/>
              <a:ea typeface="黑体" panose="02010609060101010101" pitchFamily="2" charset="-122"/>
              <a:cs typeface="黑体" panose="02010609060101010101" pitchFamily="2" charset="-122"/>
            </a:rPr>
            <a:t>文件依据</a:t>
          </a:r>
          <a:endParaRPr lang="zh-CN" altLang="en-US" sz="2000" b="1" kern="1200" dirty="0">
            <a:latin typeface="黑体" panose="02010609060101010101" pitchFamily="2" charset="-122"/>
            <a:ea typeface="黑体" panose="02010609060101010101" pitchFamily="2" charset="-122"/>
            <a:cs typeface="黑体" panose="02010609060101010101" pitchFamily="2" charset="-122"/>
          </a:endParaRPr>
        </a:p>
        <a:p>
          <a:pPr marL="0" lvl="0" indent="0" algn="l" defTabSz="1244600">
            <a:lnSpc>
              <a:spcPct val="100000"/>
            </a:lnSpc>
            <a:spcBef>
              <a:spcPct val="0"/>
            </a:spcBef>
            <a:spcAft>
              <a:spcPts val="0"/>
            </a:spcAft>
            <a:buNone/>
          </a:pPr>
          <a:endParaRPr sz="1800" kern="1200" dirty="0">
            <a:latin typeface="黑体" panose="02010609060101010101" pitchFamily="2" charset="-122"/>
            <a:ea typeface="黑体" panose="02010609060101010101" pitchFamily="2" charset="-122"/>
            <a:cs typeface="黑体" panose="02010609060101010101" pitchFamily="2" charset="-122"/>
          </a:endParaRPr>
        </a:p>
        <a:p>
          <a:pPr marL="0" lvl="0" indent="0" algn="l" defTabSz="1244600">
            <a:lnSpc>
              <a:spcPct val="100000"/>
            </a:lnSpc>
            <a:spcBef>
              <a:spcPct val="0"/>
            </a:spcBef>
            <a:spcAft>
              <a:spcPts val="0"/>
            </a:spcAft>
            <a:buNone/>
          </a:pPr>
          <a:r>
            <a:rPr lang="zh-CN" sz="2000" kern="1200" dirty="0">
              <a:latin typeface="黑体" panose="02010609060101010101" pitchFamily="2" charset="-122"/>
              <a:ea typeface="黑体" panose="02010609060101010101" pitchFamily="2" charset="-122"/>
              <a:cs typeface="黑体" panose="02010609060101010101" pitchFamily="2" charset="-122"/>
            </a:rPr>
            <a:t>《产品放行控制程序》文件编码：Q/HT-CXWJ-036、版本修订号：3版-00</a:t>
          </a:r>
        </a:p>
        <a:p>
          <a:pPr marL="0" lvl="0" indent="0" algn="l" defTabSz="1244600">
            <a:lnSpc>
              <a:spcPct val="100000"/>
            </a:lnSpc>
            <a:spcBef>
              <a:spcPct val="0"/>
            </a:spcBef>
            <a:spcAft>
              <a:spcPts val="0"/>
            </a:spcAft>
            <a:buNone/>
          </a:pPr>
          <a:endParaRPr lang="zh-CN" sz="2000" kern="1200" dirty="0">
            <a:latin typeface="黑体" panose="02010609060101010101" pitchFamily="2" charset="-122"/>
            <a:ea typeface="黑体" panose="02010609060101010101" pitchFamily="2" charset="-122"/>
            <a:cs typeface="黑体" panose="02010609060101010101" pitchFamily="2" charset="-122"/>
          </a:endParaRPr>
        </a:p>
        <a:p>
          <a:pPr marL="0" lvl="0" indent="0" algn="l" defTabSz="1244600">
            <a:lnSpc>
              <a:spcPct val="100000"/>
            </a:lnSpc>
            <a:spcBef>
              <a:spcPct val="0"/>
            </a:spcBef>
            <a:spcAft>
              <a:spcPts val="0"/>
            </a:spcAft>
            <a:buNone/>
          </a:pPr>
          <a:r>
            <a:rPr lang="zh-CN" sz="2000" kern="1200" dirty="0">
              <a:latin typeface="黑体" panose="02010609060101010101" pitchFamily="2" charset="-122"/>
              <a:ea typeface="黑体" panose="02010609060101010101" pitchFamily="2" charset="-122"/>
              <a:cs typeface="黑体" panose="02010609060101010101" pitchFamily="2" charset="-122"/>
            </a:rPr>
            <a:t>《成品放行管理规程》</a:t>
          </a:r>
          <a:r>
            <a:rPr lang="zh-CN" sz="2000" kern="1200" dirty="0">
              <a:latin typeface="黑体" panose="02010609060101010101" pitchFamily="2" charset="-122"/>
              <a:ea typeface="黑体" panose="02010609060101010101" pitchFamily="2" charset="-122"/>
              <a:cs typeface="黑体" panose="02010609060101010101" pitchFamily="2" charset="-122"/>
              <a:sym typeface="+mn-ea"/>
            </a:rPr>
            <a:t>文件编码：Q/HT-GLWJ-C-004、版本修订号：3版-00</a:t>
          </a:r>
        </a:p>
      </dsp:txBody>
      <dsp:txXfrm>
        <a:off x="147677" y="1078566"/>
        <a:ext cx="7414181" cy="272982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201752-1582-4B4F-BE93-04358B742AD4}">
      <dsp:nvSpPr>
        <dsp:cNvPr id="0" name=""/>
        <dsp:cNvSpPr/>
      </dsp:nvSpPr>
      <dsp:spPr bwMode="white">
        <a:xfrm>
          <a:off x="0" y="1883146"/>
          <a:ext cx="7709535" cy="1120667"/>
        </a:xfrm>
        <a:prstGeom prst="roundRect">
          <a:avLst/>
        </a:prstGeom>
        <a:solidFill>
          <a:schemeClr val="lt1">
            <a:hueOff val="0"/>
            <a:satOff val="0"/>
            <a:lumOff val="0"/>
            <a:alphaOff val="0"/>
          </a:schemeClr>
        </a:solidFill>
        <a:ln w="25400" cap="flat" cmpd="sng" algn="ctr">
          <a:solidFill>
            <a:srgbClr val="AAB4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ts val="0"/>
            </a:spcAft>
            <a:buNone/>
          </a:pPr>
          <a:r>
            <a:rPr lang="en-US" altLang="zh-CN" sz="2000" b="1" kern="1200" dirty="0">
              <a:latin typeface="黑体" panose="02010609060101010101" pitchFamily="2" charset="-122"/>
              <a:ea typeface="黑体" panose="02010609060101010101" pitchFamily="2" charset="-122"/>
              <a:cs typeface="黑体" panose="02010609060101010101" pitchFamily="2" charset="-122"/>
            </a:rPr>
            <a:t>1</a:t>
          </a:r>
          <a:r>
            <a:rPr lang="zh-CN" altLang="en-US" sz="2000" b="1" kern="1200" dirty="0">
              <a:latin typeface="黑体" panose="02010609060101010101" pitchFamily="2" charset="-122"/>
              <a:ea typeface="黑体" panose="02010609060101010101" pitchFamily="2" charset="-122"/>
              <a:cs typeface="黑体" panose="02010609060101010101" pitchFamily="2" charset="-122"/>
            </a:rPr>
            <a:t>、记录审核的要求</a:t>
          </a:r>
        </a:p>
        <a:p>
          <a:pPr marL="0" lvl="0" indent="0" algn="l" defTabSz="889000">
            <a:lnSpc>
              <a:spcPct val="100000"/>
            </a:lnSpc>
            <a:spcBef>
              <a:spcPct val="0"/>
            </a:spcBef>
            <a:spcAft>
              <a:spcPts val="0"/>
            </a:spcAft>
            <a:buNone/>
          </a:pPr>
          <a:endParaRPr sz="1800" kern="1200" dirty="0">
            <a:latin typeface="黑体" panose="02010609060101010101" pitchFamily="2" charset="-122"/>
            <a:ea typeface="黑体" panose="02010609060101010101" pitchFamily="2" charset="-122"/>
            <a:cs typeface="黑体" panose="02010609060101010101" pitchFamily="2" charset="-122"/>
          </a:endParaRPr>
        </a:p>
        <a:p>
          <a:pPr marL="0" lvl="0" indent="0" algn="l" defTabSz="889000">
            <a:lnSpc>
              <a:spcPct val="100000"/>
            </a:lnSpc>
            <a:spcBef>
              <a:spcPct val="0"/>
            </a:spcBef>
            <a:spcAft>
              <a:spcPts val="0"/>
            </a:spcAft>
            <a:buNone/>
          </a:pPr>
          <a:r>
            <a:rPr sz="1800" kern="1200" dirty="0">
              <a:latin typeface="黑体" panose="02010609060101010101" pitchFamily="2" charset="-122"/>
              <a:ea typeface="黑体" panose="02010609060101010101" pitchFamily="2" charset="-122"/>
              <a:cs typeface="黑体" panose="02010609060101010101" pitchFamily="2" charset="-122"/>
            </a:rPr>
            <a:t>a 生产是否严格按照生产指令及作业指导书来实施的，每个生产步骤是否都已完成并记录在案；</a:t>
          </a:r>
        </a:p>
        <a:p>
          <a:pPr marL="0" lvl="0" indent="0" algn="l" defTabSz="889000">
            <a:lnSpc>
              <a:spcPct val="100000"/>
            </a:lnSpc>
            <a:spcBef>
              <a:spcPct val="0"/>
            </a:spcBef>
            <a:spcAft>
              <a:spcPts val="0"/>
            </a:spcAft>
            <a:buNone/>
          </a:pPr>
          <a:r>
            <a:rPr sz="1800" kern="1200" dirty="0">
              <a:latin typeface="黑体" panose="02010609060101010101" pitchFamily="2" charset="-122"/>
              <a:ea typeface="黑体" panose="02010609060101010101" pitchFamily="2" charset="-122"/>
              <a:cs typeface="黑体" panose="02010609060101010101" pitchFamily="2" charset="-122"/>
            </a:rPr>
            <a:t>b 生产过程中的环境控制记录是否正常，如生产环境的洁净级别、压差、温湿度及其他环境监测结果；</a:t>
          </a:r>
        </a:p>
        <a:p>
          <a:pPr marL="0" lvl="0" indent="0" algn="l" defTabSz="889000">
            <a:lnSpc>
              <a:spcPct val="100000"/>
            </a:lnSpc>
            <a:spcBef>
              <a:spcPct val="0"/>
            </a:spcBef>
            <a:spcAft>
              <a:spcPts val="0"/>
            </a:spcAft>
            <a:buNone/>
          </a:pPr>
          <a:r>
            <a:rPr sz="1800" kern="1200" dirty="0">
              <a:latin typeface="黑体" panose="02010609060101010101" pitchFamily="2" charset="-122"/>
              <a:ea typeface="黑体" panose="02010609060101010101" pitchFamily="2" charset="-122"/>
              <a:cs typeface="黑体" panose="02010609060101010101" pitchFamily="2" charset="-122"/>
            </a:rPr>
            <a:t>c 所有相关设备的准备工作是否正常(包括清洁记录、消毒记录、计量器具校验等)；</a:t>
          </a:r>
        </a:p>
        <a:p>
          <a:pPr marL="0" lvl="0" indent="0" algn="l" defTabSz="889000">
            <a:lnSpc>
              <a:spcPct val="100000"/>
            </a:lnSpc>
            <a:spcBef>
              <a:spcPct val="0"/>
            </a:spcBef>
            <a:spcAft>
              <a:spcPts val="0"/>
            </a:spcAft>
            <a:buNone/>
          </a:pPr>
          <a:r>
            <a:rPr sz="1800" kern="1200" dirty="0">
              <a:latin typeface="黑体" panose="02010609060101010101" pitchFamily="2" charset="-122"/>
              <a:ea typeface="黑体" panose="02010609060101010101" pitchFamily="2" charset="-122"/>
              <a:cs typeface="黑体" panose="02010609060101010101" pitchFamily="2" charset="-122"/>
            </a:rPr>
            <a:t>d 所有物料是否在其规定的有效期内发放使用；</a:t>
          </a:r>
        </a:p>
        <a:p>
          <a:pPr marL="0" lvl="0" indent="0" algn="l" defTabSz="889000">
            <a:lnSpc>
              <a:spcPct val="100000"/>
            </a:lnSpc>
            <a:spcBef>
              <a:spcPct val="0"/>
            </a:spcBef>
            <a:spcAft>
              <a:spcPts val="0"/>
            </a:spcAft>
            <a:buNone/>
          </a:pPr>
          <a:r>
            <a:rPr sz="1800" kern="1200" dirty="0">
              <a:latin typeface="黑体" panose="02010609060101010101" pitchFamily="2" charset="-122"/>
              <a:ea typeface="黑体" panose="02010609060101010101" pitchFamily="2" charset="-122"/>
              <a:cs typeface="黑体" panose="02010609060101010101" pitchFamily="2" charset="-122"/>
            </a:rPr>
            <a:t>e 所有批生产/包装记录是否完整，计算是否经过第二人复核，物料是否平衡，是否在规定范围内，并有复核人签字确认；</a:t>
          </a:r>
        </a:p>
        <a:p>
          <a:pPr marL="0" lvl="0" indent="0" algn="l" defTabSz="889000">
            <a:lnSpc>
              <a:spcPct val="100000"/>
            </a:lnSpc>
            <a:spcBef>
              <a:spcPct val="0"/>
            </a:spcBef>
            <a:spcAft>
              <a:spcPts val="0"/>
            </a:spcAft>
            <a:buNone/>
          </a:pPr>
          <a:r>
            <a:rPr sz="1800" kern="1200" dirty="0">
              <a:latin typeface="黑体" panose="02010609060101010101" pitchFamily="2" charset="-122"/>
              <a:ea typeface="黑体" panose="02010609060101010101" pitchFamily="2" charset="-122"/>
              <a:cs typeface="黑体" panose="02010609060101010101" pitchFamily="2" charset="-122"/>
            </a:rPr>
            <a:t>f 所有生产工序清场记录、生产前检查记录是否符合要求；</a:t>
          </a:r>
        </a:p>
        <a:p>
          <a:pPr marL="0" lvl="0" indent="0" algn="l" defTabSz="889000">
            <a:lnSpc>
              <a:spcPct val="100000"/>
            </a:lnSpc>
            <a:spcBef>
              <a:spcPct val="0"/>
            </a:spcBef>
            <a:spcAft>
              <a:spcPts val="0"/>
            </a:spcAft>
            <a:buNone/>
          </a:pPr>
          <a:r>
            <a:rPr sz="1800" kern="1200" dirty="0">
              <a:latin typeface="黑体" panose="02010609060101010101" pitchFamily="2" charset="-122"/>
              <a:ea typeface="黑体" panose="02010609060101010101" pitchFamily="2" charset="-122"/>
              <a:cs typeface="黑体" panose="02010609060101010101" pitchFamily="2" charset="-122"/>
            </a:rPr>
            <a:t>g 批记录中是否有产品合格证、标签、说明书（若适用）等的样本，所印刷或打印的信息是否正确；</a:t>
          </a:r>
        </a:p>
        <a:p>
          <a:pPr marL="0" lvl="0" indent="0" algn="l" defTabSz="889000">
            <a:lnSpc>
              <a:spcPct val="100000"/>
            </a:lnSpc>
            <a:spcBef>
              <a:spcPct val="0"/>
            </a:spcBef>
            <a:spcAft>
              <a:spcPts val="0"/>
            </a:spcAft>
            <a:buNone/>
          </a:pPr>
          <a:r>
            <a:rPr sz="1800" kern="1200" dirty="0">
              <a:latin typeface="黑体" panose="02010609060101010101" pitchFamily="2" charset="-122"/>
              <a:ea typeface="黑体" panose="02010609060101010101" pitchFamily="2" charset="-122"/>
              <a:cs typeface="黑体" panose="02010609060101010101" pitchFamily="2" charset="-122"/>
            </a:rPr>
            <a:t>h 生产过程中是否存在偏差，偏差是否经过彻底调查，并附有调查报告，异常情况调查及其处理和变更控制管理是否已完成。</a:t>
          </a:r>
        </a:p>
      </dsp:txBody>
      <dsp:txXfrm>
        <a:off x="54706" y="1937852"/>
        <a:ext cx="7600123" cy="101125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201752-1582-4B4F-BE93-04358B742AD4}">
      <dsp:nvSpPr>
        <dsp:cNvPr id="0" name=""/>
        <dsp:cNvSpPr/>
      </dsp:nvSpPr>
      <dsp:spPr bwMode="white">
        <a:xfrm>
          <a:off x="0" y="465477"/>
          <a:ext cx="7709535" cy="3956004"/>
        </a:xfrm>
        <a:prstGeom prst="roundRect">
          <a:avLst/>
        </a:prstGeom>
        <a:solidFill>
          <a:schemeClr val="lt1">
            <a:hueOff val="0"/>
            <a:satOff val="0"/>
            <a:lumOff val="0"/>
            <a:alphaOff val="0"/>
          </a:schemeClr>
        </a:solidFill>
        <a:ln w="25400" cap="flat" cmpd="sng" algn="ctr">
          <a:solidFill>
            <a:srgbClr val="AAB4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ts val="0"/>
            </a:spcAft>
            <a:buNone/>
          </a:pPr>
          <a:r>
            <a:rPr lang="en-US" altLang="zh-CN" sz="2000" b="1" kern="1200" dirty="0">
              <a:latin typeface="黑体" panose="02010609060101010101" pitchFamily="2" charset="-122"/>
              <a:ea typeface="黑体" panose="02010609060101010101" pitchFamily="2" charset="-122"/>
              <a:cs typeface="黑体" panose="02010609060101010101" pitchFamily="2" charset="-122"/>
            </a:rPr>
            <a:t>2</a:t>
          </a:r>
          <a:r>
            <a:rPr lang="zh-CN" altLang="en-US" sz="2000" b="1" kern="1200" dirty="0">
              <a:latin typeface="黑体" panose="02010609060101010101" pitchFamily="2" charset="-122"/>
              <a:ea typeface="黑体" panose="02010609060101010101" pitchFamily="2" charset="-122"/>
              <a:cs typeface="黑体" panose="02010609060101010101" pitchFamily="2" charset="-122"/>
            </a:rPr>
            <a:t>、批记录审核的流程</a:t>
          </a:r>
        </a:p>
        <a:p>
          <a:pPr marL="0" lvl="0" indent="0" algn="l" defTabSz="889000">
            <a:lnSpc>
              <a:spcPct val="100000"/>
            </a:lnSpc>
            <a:spcBef>
              <a:spcPct val="0"/>
            </a:spcBef>
            <a:spcAft>
              <a:spcPts val="0"/>
            </a:spcAft>
            <a:buNone/>
          </a:pPr>
          <a:endParaRPr sz="1800" kern="1200" dirty="0">
            <a:latin typeface="黑体" panose="02010609060101010101" pitchFamily="2" charset="-122"/>
            <a:ea typeface="黑体" panose="02010609060101010101" pitchFamily="2" charset="-122"/>
            <a:cs typeface="黑体" panose="02010609060101010101" pitchFamily="2" charset="-122"/>
          </a:endParaRPr>
        </a:p>
        <a:p>
          <a:pPr marL="0" lvl="0" indent="0" algn="l" defTabSz="889000">
            <a:lnSpc>
              <a:spcPct val="100000"/>
            </a:lnSpc>
            <a:spcBef>
              <a:spcPct val="0"/>
            </a:spcBef>
            <a:spcAft>
              <a:spcPts val="0"/>
            </a:spcAft>
            <a:buNone/>
          </a:pPr>
          <a:r>
            <a:rPr lang="zh-CN" sz="1800" kern="1200" dirty="0">
              <a:latin typeface="黑体" panose="02010609060101010101" pitchFamily="2" charset="-122"/>
              <a:ea typeface="黑体" panose="02010609060101010101" pitchFamily="2" charset="-122"/>
              <a:cs typeface="黑体" panose="02010609060101010101" pitchFamily="2" charset="-122"/>
            </a:rPr>
            <a:t>（</a:t>
          </a:r>
          <a:r>
            <a:rPr lang="en-US" altLang="zh-CN" sz="1800" kern="1200" dirty="0">
              <a:latin typeface="黑体" panose="02010609060101010101" pitchFamily="2" charset="-122"/>
              <a:ea typeface="黑体" panose="02010609060101010101" pitchFamily="2" charset="-122"/>
              <a:cs typeface="黑体" panose="02010609060101010101" pitchFamily="2" charset="-122"/>
            </a:rPr>
            <a:t>1</a:t>
          </a:r>
          <a:r>
            <a:rPr lang="zh-CN" altLang="en-US" sz="1800" kern="1200" dirty="0">
              <a:latin typeface="黑体" panose="02010609060101010101" pitchFamily="2" charset="-122"/>
              <a:ea typeface="黑体" panose="02010609060101010101" pitchFamily="2" charset="-122"/>
              <a:cs typeface="黑体" panose="02010609060101010101" pitchFamily="2" charset="-122"/>
            </a:rPr>
            <a:t>）</a:t>
          </a:r>
          <a:r>
            <a:rPr sz="1800" kern="1200" dirty="0">
              <a:latin typeface="黑体" panose="02010609060101010101" pitchFamily="2" charset="-122"/>
              <a:ea typeface="黑体" panose="02010609060101010101" pitchFamily="2" charset="-122"/>
              <a:cs typeface="黑体" panose="02010609060101010101" pitchFamily="2" charset="-122"/>
            </a:rPr>
            <a:t>批记录的收集</a:t>
          </a:r>
        </a:p>
        <a:p>
          <a:pPr marL="0" lvl="0" indent="0" algn="l" defTabSz="889000">
            <a:lnSpc>
              <a:spcPct val="100000"/>
            </a:lnSpc>
            <a:spcBef>
              <a:spcPct val="0"/>
            </a:spcBef>
            <a:spcAft>
              <a:spcPts val="0"/>
            </a:spcAft>
            <a:buNone/>
          </a:pPr>
          <a:r>
            <a:rPr sz="1800" kern="1200" dirty="0">
              <a:latin typeface="黑体" panose="02010609060101010101" pitchFamily="2" charset="-122"/>
              <a:ea typeface="黑体" panose="02010609060101010101" pitchFamily="2" charset="-122"/>
              <a:cs typeface="黑体" panose="02010609060101010101" pitchFamily="2" charset="-122"/>
            </a:rPr>
            <a:t>a 每批产品放行前，生产部门与质量部门应收集评价与该批成品相关的批记录（批生产/批包装/批检验记录）；审核人员必须检查批记录的完整性，资料不全时，不应进行质量评价。</a:t>
          </a:r>
        </a:p>
        <a:p>
          <a:pPr marL="0" lvl="0" indent="0" algn="l" defTabSz="889000">
            <a:lnSpc>
              <a:spcPct val="100000"/>
            </a:lnSpc>
            <a:spcBef>
              <a:spcPct val="0"/>
            </a:spcBef>
            <a:spcAft>
              <a:spcPts val="0"/>
            </a:spcAft>
            <a:buNone/>
          </a:pPr>
          <a:r>
            <a:rPr sz="1800" kern="1200" dirty="0">
              <a:latin typeface="黑体" panose="02010609060101010101" pitchFamily="2" charset="-122"/>
              <a:ea typeface="黑体" panose="02010609060101010101" pitchFamily="2" charset="-122"/>
              <a:cs typeface="黑体" panose="02010609060101010101" pitchFamily="2" charset="-122"/>
            </a:rPr>
            <a:t>b 在记录收集中，各职能部门应相互协调，按相应的审核项目要求并在规定的期限内审核批成品放行的相关记录，不得拖延，避免导致产品的延误放行。</a:t>
          </a:r>
        </a:p>
        <a:p>
          <a:pPr marL="0" lvl="0" indent="0" algn="l" defTabSz="889000">
            <a:lnSpc>
              <a:spcPct val="100000"/>
            </a:lnSpc>
            <a:spcBef>
              <a:spcPct val="0"/>
            </a:spcBef>
            <a:spcAft>
              <a:spcPts val="0"/>
            </a:spcAft>
            <a:buNone/>
          </a:pPr>
          <a:endParaRPr sz="1800" kern="1200" dirty="0">
            <a:latin typeface="黑体" panose="02010609060101010101" pitchFamily="2" charset="-122"/>
            <a:ea typeface="黑体" panose="02010609060101010101" pitchFamily="2" charset="-122"/>
            <a:cs typeface="黑体" panose="02010609060101010101" pitchFamily="2" charset="-122"/>
          </a:endParaRPr>
        </a:p>
        <a:p>
          <a:pPr marL="0" lvl="0" indent="0" algn="l" defTabSz="889000">
            <a:lnSpc>
              <a:spcPct val="100000"/>
            </a:lnSpc>
            <a:spcBef>
              <a:spcPct val="0"/>
            </a:spcBef>
            <a:spcAft>
              <a:spcPts val="0"/>
            </a:spcAft>
            <a:buNone/>
          </a:pPr>
          <a:endParaRPr sz="1800" kern="1200" dirty="0">
            <a:latin typeface="黑体" panose="02010609060101010101" pitchFamily="2" charset="-122"/>
            <a:ea typeface="黑体" panose="02010609060101010101" pitchFamily="2" charset="-122"/>
            <a:cs typeface="黑体" panose="02010609060101010101" pitchFamily="2" charset="-122"/>
          </a:endParaRPr>
        </a:p>
      </dsp:txBody>
      <dsp:txXfrm>
        <a:off x="193116" y="658593"/>
        <a:ext cx="7323303" cy="356977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201752-1582-4B4F-BE93-04358B742AD4}">
      <dsp:nvSpPr>
        <dsp:cNvPr id="0" name=""/>
        <dsp:cNvSpPr/>
      </dsp:nvSpPr>
      <dsp:spPr bwMode="white">
        <a:xfrm>
          <a:off x="0" y="155202"/>
          <a:ext cx="7709535" cy="4576554"/>
        </a:xfrm>
        <a:prstGeom prst="roundRect">
          <a:avLst/>
        </a:prstGeom>
        <a:solidFill>
          <a:schemeClr val="lt1">
            <a:hueOff val="0"/>
            <a:satOff val="0"/>
            <a:lumOff val="0"/>
            <a:alphaOff val="0"/>
          </a:schemeClr>
        </a:solidFill>
        <a:ln w="25400" cap="flat" cmpd="sng" algn="ctr">
          <a:solidFill>
            <a:srgbClr val="AAB4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ts val="0"/>
            </a:spcAft>
            <a:buNone/>
          </a:pPr>
          <a:r>
            <a:rPr lang="en-US" altLang="zh-CN" sz="2000" b="1" kern="1200" dirty="0">
              <a:latin typeface="黑体" panose="02010609060101010101" pitchFamily="2" charset="-122"/>
              <a:ea typeface="黑体" panose="02010609060101010101" pitchFamily="2" charset="-122"/>
              <a:cs typeface="黑体" panose="02010609060101010101" pitchFamily="2" charset="-122"/>
            </a:rPr>
            <a:t>2</a:t>
          </a:r>
          <a:r>
            <a:rPr lang="zh-CN" altLang="en-US" sz="2000" b="1" kern="1200" dirty="0">
              <a:latin typeface="黑体" panose="02010609060101010101" pitchFamily="2" charset="-122"/>
              <a:ea typeface="黑体" panose="02010609060101010101" pitchFamily="2" charset="-122"/>
              <a:cs typeface="黑体" panose="02010609060101010101" pitchFamily="2" charset="-122"/>
            </a:rPr>
            <a:t>、批记录审核的流程</a:t>
          </a:r>
        </a:p>
        <a:p>
          <a:pPr marL="0" lvl="0" indent="0" algn="l" defTabSz="889000">
            <a:lnSpc>
              <a:spcPct val="100000"/>
            </a:lnSpc>
            <a:spcBef>
              <a:spcPct val="0"/>
            </a:spcBef>
            <a:spcAft>
              <a:spcPts val="0"/>
            </a:spcAft>
            <a:buNone/>
          </a:pPr>
          <a:endParaRPr sz="1800" kern="1200" dirty="0">
            <a:latin typeface="黑体" panose="02010609060101010101" pitchFamily="2" charset="-122"/>
            <a:ea typeface="黑体" panose="02010609060101010101" pitchFamily="2" charset="-122"/>
            <a:cs typeface="黑体" panose="02010609060101010101" pitchFamily="2" charset="-122"/>
          </a:endParaRPr>
        </a:p>
        <a:p>
          <a:pPr marL="0" lvl="0" indent="0" algn="l" defTabSz="889000">
            <a:lnSpc>
              <a:spcPct val="100000"/>
            </a:lnSpc>
            <a:spcBef>
              <a:spcPct val="0"/>
            </a:spcBef>
            <a:spcAft>
              <a:spcPts val="0"/>
            </a:spcAft>
            <a:buNone/>
          </a:pPr>
          <a:r>
            <a:rPr lang="zh-CN" sz="1800" kern="1200" dirty="0">
              <a:latin typeface="黑体" panose="02010609060101010101" pitchFamily="2" charset="-122"/>
              <a:ea typeface="黑体" panose="02010609060101010101" pitchFamily="2" charset="-122"/>
              <a:cs typeface="黑体" panose="02010609060101010101" pitchFamily="2" charset="-122"/>
            </a:rPr>
            <a:t>（</a:t>
          </a:r>
          <a:r>
            <a:rPr lang="en-US" altLang="zh-CN" sz="1800" kern="1200" dirty="0">
              <a:latin typeface="黑体" panose="02010609060101010101" pitchFamily="2" charset="-122"/>
              <a:ea typeface="黑体" panose="02010609060101010101" pitchFamily="2" charset="-122"/>
              <a:cs typeface="黑体" panose="02010609060101010101" pitchFamily="2" charset="-122"/>
            </a:rPr>
            <a:t>2</a:t>
          </a:r>
          <a:r>
            <a:rPr lang="zh-CN" altLang="en-US" sz="1800" kern="1200" dirty="0">
              <a:latin typeface="黑体" panose="02010609060101010101" pitchFamily="2" charset="-122"/>
              <a:ea typeface="黑体" panose="02010609060101010101" pitchFamily="2" charset="-122"/>
              <a:cs typeface="黑体" panose="02010609060101010101" pitchFamily="2" charset="-122"/>
            </a:rPr>
            <a:t>）</a:t>
          </a:r>
          <a:r>
            <a:rPr sz="1800" kern="1200" dirty="0">
              <a:latin typeface="黑体" panose="02010609060101010101" pitchFamily="2" charset="-122"/>
              <a:ea typeface="黑体" panose="02010609060101010101" pitchFamily="2" charset="-122"/>
              <a:cs typeface="黑体" panose="02010609060101010101" pitchFamily="2" charset="-122"/>
            </a:rPr>
            <a:t>批记录的审核</a:t>
          </a:r>
        </a:p>
        <a:p>
          <a:pPr marL="0" lvl="0" indent="0" algn="l" defTabSz="889000">
            <a:lnSpc>
              <a:spcPct val="100000"/>
            </a:lnSpc>
            <a:spcBef>
              <a:spcPct val="0"/>
            </a:spcBef>
            <a:spcAft>
              <a:spcPts val="0"/>
            </a:spcAft>
            <a:buNone/>
          </a:pPr>
          <a:r>
            <a:rPr sz="1800" kern="1200" dirty="0">
              <a:latin typeface="黑体" panose="02010609060101010101" pitchFamily="2" charset="-122"/>
              <a:ea typeface="黑体" panose="02010609060101010101" pitchFamily="2" charset="-122"/>
              <a:cs typeface="黑体" panose="02010609060101010101" pitchFamily="2" charset="-122"/>
            </a:rPr>
            <a:t>a 生产工序操作人员在本工序生产结束后，收集整理生产/包装记录及相应附件交班组进行初审，确认后签字并将生产/包装记录及相应附件一并交生产车间指定人员进行审核，生产车间指定人员按照批生产记录审核项目进行审核并签字确认。</a:t>
          </a:r>
        </a:p>
        <a:p>
          <a:pPr marL="0" lvl="0" indent="0" algn="l" defTabSz="889000">
            <a:lnSpc>
              <a:spcPct val="100000"/>
            </a:lnSpc>
            <a:spcBef>
              <a:spcPct val="0"/>
            </a:spcBef>
            <a:spcAft>
              <a:spcPts val="0"/>
            </a:spcAft>
            <a:buNone/>
          </a:pPr>
          <a:r>
            <a:rPr sz="1800" kern="1200" dirty="0">
              <a:latin typeface="黑体" panose="02010609060101010101" pitchFamily="2" charset="-122"/>
              <a:ea typeface="黑体" panose="02010609060101010101" pitchFamily="2" charset="-122"/>
              <a:cs typeface="黑体" panose="02010609060101010101" pitchFamily="2" charset="-122"/>
            </a:rPr>
            <a:t>b 每批次产品生产结束后，生产车间指定人员应对收集的批生产、批包装记录进行整理，同时将批生产/包装记录及相应附件一并交生产部；生产部按批生产记录审核项目要求，进行逐项确认，作出每项合格或不合格的结论，审核无误后，将该批生产/包装记录及相应附件交品质部审核。</a:t>
          </a:r>
        </a:p>
        <a:p>
          <a:pPr marL="0" lvl="0" indent="0" algn="l" defTabSz="889000">
            <a:lnSpc>
              <a:spcPct val="100000"/>
            </a:lnSpc>
            <a:spcBef>
              <a:spcPct val="0"/>
            </a:spcBef>
            <a:spcAft>
              <a:spcPts val="0"/>
            </a:spcAft>
            <a:buNone/>
          </a:pPr>
          <a:endParaRPr sz="1800" kern="1200" dirty="0">
            <a:latin typeface="黑体" panose="02010609060101010101" pitchFamily="2" charset="-122"/>
            <a:ea typeface="黑体" panose="02010609060101010101" pitchFamily="2" charset="-122"/>
            <a:cs typeface="黑体" panose="02010609060101010101" pitchFamily="2" charset="-122"/>
          </a:endParaRPr>
        </a:p>
      </dsp:txBody>
      <dsp:txXfrm>
        <a:off x="223409" y="378611"/>
        <a:ext cx="7262717" cy="412973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201752-1582-4B4F-BE93-04358B742AD4}">
      <dsp:nvSpPr>
        <dsp:cNvPr id="0" name=""/>
        <dsp:cNvSpPr/>
      </dsp:nvSpPr>
      <dsp:spPr bwMode="white">
        <a:xfrm>
          <a:off x="0" y="2026210"/>
          <a:ext cx="7709535" cy="834539"/>
        </a:xfrm>
        <a:prstGeom prst="roundRect">
          <a:avLst/>
        </a:prstGeom>
        <a:solidFill>
          <a:schemeClr val="lt1">
            <a:hueOff val="0"/>
            <a:satOff val="0"/>
            <a:lumOff val="0"/>
            <a:alphaOff val="0"/>
          </a:schemeClr>
        </a:solidFill>
        <a:ln w="25400" cap="flat" cmpd="sng" algn="ctr">
          <a:solidFill>
            <a:srgbClr val="AAB4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ts val="0"/>
            </a:spcAft>
            <a:buNone/>
          </a:pPr>
          <a:r>
            <a:rPr lang="en-US" altLang="zh-CN" sz="2000" b="1" kern="1200" dirty="0">
              <a:latin typeface="黑体" panose="02010609060101010101" pitchFamily="2" charset="-122"/>
              <a:ea typeface="黑体" panose="02010609060101010101" pitchFamily="2" charset="-122"/>
              <a:cs typeface="黑体" panose="02010609060101010101" pitchFamily="2" charset="-122"/>
            </a:rPr>
            <a:t>2</a:t>
          </a:r>
          <a:r>
            <a:rPr lang="zh-CN" altLang="en-US" sz="2000" b="1" kern="1200" dirty="0">
              <a:latin typeface="黑体" panose="02010609060101010101" pitchFamily="2" charset="-122"/>
              <a:ea typeface="黑体" panose="02010609060101010101" pitchFamily="2" charset="-122"/>
              <a:cs typeface="黑体" panose="02010609060101010101" pitchFamily="2" charset="-122"/>
            </a:rPr>
            <a:t>、批记录审核的流程</a:t>
          </a:r>
          <a:endParaRPr sz="1800" kern="1200" dirty="0">
            <a:latin typeface="黑体" panose="02010609060101010101" pitchFamily="2" charset="-122"/>
            <a:ea typeface="黑体" panose="02010609060101010101" pitchFamily="2" charset="-122"/>
            <a:cs typeface="黑体" panose="02010609060101010101" pitchFamily="2" charset="-122"/>
          </a:endParaRPr>
        </a:p>
        <a:p>
          <a:pPr marL="0" lvl="0" indent="0" algn="l" defTabSz="889000">
            <a:lnSpc>
              <a:spcPct val="100000"/>
            </a:lnSpc>
            <a:spcBef>
              <a:spcPct val="0"/>
            </a:spcBef>
            <a:spcAft>
              <a:spcPts val="0"/>
            </a:spcAft>
            <a:buNone/>
          </a:pPr>
          <a:endParaRPr sz="1800" kern="1200" dirty="0">
            <a:latin typeface="黑体" panose="02010609060101010101" pitchFamily="2" charset="-122"/>
            <a:ea typeface="黑体" panose="02010609060101010101" pitchFamily="2" charset="-122"/>
            <a:cs typeface="黑体" panose="02010609060101010101" pitchFamily="2" charset="-122"/>
          </a:endParaRPr>
        </a:p>
        <a:p>
          <a:pPr marL="0" lvl="0" indent="0" algn="l" defTabSz="889000">
            <a:lnSpc>
              <a:spcPct val="100000"/>
            </a:lnSpc>
            <a:spcBef>
              <a:spcPct val="0"/>
            </a:spcBef>
            <a:spcAft>
              <a:spcPts val="0"/>
            </a:spcAft>
            <a:buNone/>
          </a:pPr>
          <a:r>
            <a:rPr sz="1800" kern="1200" dirty="0">
              <a:latin typeface="黑体" panose="02010609060101010101" pitchFamily="2" charset="-122"/>
              <a:ea typeface="黑体" panose="02010609060101010101" pitchFamily="2" charset="-122"/>
              <a:cs typeface="黑体" panose="02010609060101010101" pitchFamily="2" charset="-122"/>
            </a:rPr>
            <a:t>③ 现场巡检员对生产过程进行监控，同时填写相应的监控记录，交品质部主管审核。</a:t>
          </a:r>
        </a:p>
        <a:p>
          <a:pPr marL="0" lvl="0" indent="0" algn="l" defTabSz="889000">
            <a:lnSpc>
              <a:spcPct val="100000"/>
            </a:lnSpc>
            <a:spcBef>
              <a:spcPct val="0"/>
            </a:spcBef>
            <a:spcAft>
              <a:spcPts val="0"/>
            </a:spcAft>
            <a:buNone/>
          </a:pPr>
          <a:r>
            <a:rPr sz="1800" kern="1200" dirty="0">
              <a:latin typeface="黑体" panose="02010609060101010101" pitchFamily="2" charset="-122"/>
              <a:ea typeface="黑体" panose="02010609060101010101" pitchFamily="2" charset="-122"/>
              <a:cs typeface="黑体" panose="02010609060101010101" pitchFamily="2" charset="-122"/>
            </a:rPr>
            <a:t>④ QC主管按批检验记录的审核项目对批检验记录及检验报告单进行审核，并签字确认，同时将批检验记录/检验报告一并交品质部主管。</a:t>
          </a:r>
        </a:p>
        <a:p>
          <a:pPr marL="0" lvl="0" indent="0" algn="l" defTabSz="889000">
            <a:lnSpc>
              <a:spcPct val="100000"/>
            </a:lnSpc>
            <a:spcBef>
              <a:spcPct val="0"/>
            </a:spcBef>
            <a:spcAft>
              <a:spcPts val="0"/>
            </a:spcAft>
            <a:buNone/>
          </a:pPr>
          <a:r>
            <a:rPr sz="1800" kern="1200" dirty="0">
              <a:latin typeface="黑体" panose="02010609060101010101" pitchFamily="2" charset="-122"/>
              <a:ea typeface="黑体" panose="02010609060101010101" pitchFamily="2" charset="-122"/>
              <a:cs typeface="黑体" panose="02010609060101010101" pitchFamily="2" charset="-122"/>
            </a:rPr>
            <a:t>⑤ 品质部主管将批生产/包装记录及相应附件、生产中的偏差（如有）、生产过程监控记录、批检验记录/检验报告等资料进行整理，并按记录审核项目进行审核并评价，同时填写成品放行审核单，合并已有资料一并交于质量受权人。</a:t>
          </a:r>
        </a:p>
        <a:p>
          <a:pPr marL="0" lvl="0" indent="0" algn="l" defTabSz="889000">
            <a:lnSpc>
              <a:spcPct val="100000"/>
            </a:lnSpc>
            <a:spcBef>
              <a:spcPct val="0"/>
            </a:spcBef>
            <a:spcAft>
              <a:spcPts val="0"/>
            </a:spcAft>
            <a:buNone/>
          </a:pPr>
          <a:r>
            <a:rPr sz="1800" kern="1200" dirty="0">
              <a:latin typeface="黑体" panose="02010609060101010101" pitchFamily="2" charset="-122"/>
              <a:ea typeface="黑体" panose="02010609060101010101" pitchFamily="2" charset="-122"/>
              <a:cs typeface="黑体" panose="02010609060101010101" pitchFamily="2" charset="-122"/>
            </a:rPr>
            <a:t>⑥ 质量受权人对成品放行的处理作出判断，并在成品放行审核单签署放行或拒绝放行意见。</a:t>
          </a:r>
        </a:p>
        <a:p>
          <a:pPr marL="0" lvl="0" indent="0" algn="l" defTabSz="889000">
            <a:lnSpc>
              <a:spcPct val="100000"/>
            </a:lnSpc>
            <a:spcBef>
              <a:spcPct val="0"/>
            </a:spcBef>
            <a:spcAft>
              <a:spcPts val="0"/>
            </a:spcAft>
            <a:buNone/>
          </a:pPr>
          <a:r>
            <a:rPr sz="1800" kern="1200" dirty="0">
              <a:latin typeface="黑体" panose="02010609060101010101" pitchFamily="2" charset="-122"/>
              <a:ea typeface="黑体" panose="02010609060101010101" pitchFamily="2" charset="-122"/>
              <a:cs typeface="黑体" panose="02010609060101010101" pitchFamily="2" charset="-122"/>
            </a:rPr>
            <a:t>⑦ 如若放行，品质部人员填写产品放行证和检验报告下发给仓库，作为放行依据，原件及存根联存档备查；如若拒绝放行，只需复印成品审核放行单下发给仓库，同时本批产品进入偏差或超标调查程序。</a:t>
          </a:r>
        </a:p>
      </dsp:txBody>
      <dsp:txXfrm>
        <a:off x="40739" y="2066949"/>
        <a:ext cx="7628057" cy="75306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201752-1582-4B4F-BE93-04358B742AD4}">
      <dsp:nvSpPr>
        <dsp:cNvPr id="0" name=""/>
        <dsp:cNvSpPr/>
      </dsp:nvSpPr>
      <dsp:spPr bwMode="white">
        <a:xfrm>
          <a:off x="0" y="465477"/>
          <a:ext cx="7709535" cy="3956004"/>
        </a:xfrm>
        <a:prstGeom prst="roundRect">
          <a:avLst/>
        </a:prstGeom>
        <a:solidFill>
          <a:schemeClr val="lt1">
            <a:hueOff val="0"/>
            <a:satOff val="0"/>
            <a:lumOff val="0"/>
            <a:alphaOff val="0"/>
          </a:schemeClr>
        </a:solidFill>
        <a:ln w="25400" cap="flat" cmpd="sng" algn="ctr">
          <a:solidFill>
            <a:srgbClr val="AAB4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ts val="0"/>
            </a:spcAft>
            <a:buNone/>
          </a:pPr>
          <a:r>
            <a:rPr lang="en-US" altLang="zh-CN" sz="2000" b="1" kern="1200" dirty="0">
              <a:latin typeface="黑体" panose="02010609060101010101" pitchFamily="2" charset="-122"/>
              <a:ea typeface="黑体" panose="02010609060101010101" pitchFamily="2" charset="-122"/>
              <a:cs typeface="黑体" panose="02010609060101010101" pitchFamily="2" charset="-122"/>
            </a:rPr>
            <a:t>3</a:t>
          </a:r>
          <a:r>
            <a:rPr lang="zh-CN" altLang="en-US" sz="2000" b="1" kern="1200" dirty="0">
              <a:latin typeface="黑体" panose="02010609060101010101" pitchFamily="2" charset="-122"/>
              <a:ea typeface="黑体" panose="02010609060101010101" pitchFamily="2" charset="-122"/>
              <a:cs typeface="黑体" panose="02010609060101010101" pitchFamily="2" charset="-122"/>
            </a:rPr>
            <a:t>、产品放行的基本要求</a:t>
          </a:r>
          <a:endParaRPr sz="1800" kern="1200" dirty="0">
            <a:latin typeface="黑体" panose="02010609060101010101" pitchFamily="2" charset="-122"/>
            <a:ea typeface="黑体" panose="02010609060101010101" pitchFamily="2" charset="-122"/>
            <a:cs typeface="黑体" panose="02010609060101010101" pitchFamily="2" charset="-122"/>
          </a:endParaRPr>
        </a:p>
        <a:p>
          <a:pPr marL="0" lvl="0" indent="0" algn="l" defTabSz="889000">
            <a:lnSpc>
              <a:spcPct val="100000"/>
            </a:lnSpc>
            <a:spcBef>
              <a:spcPct val="0"/>
            </a:spcBef>
            <a:spcAft>
              <a:spcPts val="0"/>
            </a:spcAft>
            <a:buNone/>
          </a:pPr>
          <a:r>
            <a:rPr sz="1800" kern="1200" dirty="0">
              <a:latin typeface="黑体" panose="02010609060101010101" pitchFamily="2" charset="-122"/>
              <a:ea typeface="黑体" panose="02010609060101010101" pitchFamily="2" charset="-122"/>
              <a:cs typeface="黑体" panose="02010609060101010101" pitchFamily="2" charset="-122"/>
            </a:rPr>
            <a:t> </a:t>
          </a:r>
        </a:p>
        <a:p>
          <a:pPr marL="0" lvl="0" indent="0" algn="l" defTabSz="889000">
            <a:lnSpc>
              <a:spcPct val="100000"/>
            </a:lnSpc>
            <a:spcBef>
              <a:spcPct val="0"/>
            </a:spcBef>
            <a:spcAft>
              <a:spcPts val="0"/>
            </a:spcAft>
            <a:buNone/>
          </a:pPr>
          <a:r>
            <a:rPr lang="zh-CN" sz="1800" kern="1200" dirty="0">
              <a:latin typeface="黑体" panose="02010609060101010101" pitchFamily="2" charset="-122"/>
              <a:ea typeface="黑体" panose="02010609060101010101" pitchFamily="2" charset="-122"/>
              <a:cs typeface="黑体" panose="02010609060101010101" pitchFamily="2" charset="-122"/>
            </a:rPr>
            <a:t>（</a:t>
          </a:r>
          <a:r>
            <a:rPr lang="en-US" altLang="zh-CN" sz="1800" kern="1200" dirty="0">
              <a:latin typeface="黑体" panose="02010609060101010101" pitchFamily="2" charset="-122"/>
              <a:ea typeface="黑体" panose="02010609060101010101" pitchFamily="2" charset="-122"/>
              <a:cs typeface="黑体" panose="02010609060101010101" pitchFamily="2" charset="-122"/>
            </a:rPr>
            <a:t>1</a:t>
          </a:r>
          <a:r>
            <a:rPr lang="zh-CN" altLang="en-US" sz="1800" kern="1200" dirty="0">
              <a:latin typeface="黑体" panose="02010609060101010101" pitchFamily="2" charset="-122"/>
              <a:ea typeface="黑体" panose="02010609060101010101" pitchFamily="2" charset="-122"/>
              <a:cs typeface="黑体" panose="02010609060101010101" pitchFamily="2" charset="-122"/>
            </a:rPr>
            <a:t>）</a:t>
          </a:r>
          <a:r>
            <a:rPr sz="1800" kern="1200" dirty="0">
              <a:latin typeface="黑体" panose="02010609060101010101" pitchFamily="2" charset="-122"/>
              <a:ea typeface="黑体" panose="02010609060101010101" pitchFamily="2" charset="-122"/>
              <a:cs typeface="黑体" panose="02010609060101010101" pitchFamily="2" charset="-122"/>
            </a:rPr>
            <a:t>品质部门应有成品放行的决定权。 </a:t>
          </a:r>
        </a:p>
        <a:p>
          <a:pPr marL="0" lvl="0" indent="0" algn="l" defTabSz="889000">
            <a:lnSpc>
              <a:spcPct val="100000"/>
            </a:lnSpc>
            <a:spcBef>
              <a:spcPct val="0"/>
            </a:spcBef>
            <a:spcAft>
              <a:spcPts val="0"/>
            </a:spcAft>
            <a:buNone/>
          </a:pPr>
          <a:r>
            <a:rPr lang="zh-CN" sz="1800" kern="1200" dirty="0">
              <a:latin typeface="黑体" panose="02010609060101010101" pitchFamily="2" charset="-122"/>
              <a:ea typeface="黑体" panose="02010609060101010101" pitchFamily="2" charset="-122"/>
              <a:cs typeface="黑体" panose="02010609060101010101" pitchFamily="2" charset="-122"/>
            </a:rPr>
            <a:t>（</a:t>
          </a:r>
          <a:r>
            <a:rPr lang="en-US" altLang="zh-CN" sz="1800" kern="1200" dirty="0">
              <a:latin typeface="黑体" panose="02010609060101010101" pitchFamily="2" charset="-122"/>
              <a:ea typeface="黑体" panose="02010609060101010101" pitchFamily="2" charset="-122"/>
              <a:cs typeface="黑体" panose="02010609060101010101" pitchFamily="2" charset="-122"/>
            </a:rPr>
            <a:t>2</a:t>
          </a:r>
          <a:r>
            <a:rPr lang="zh-CN" altLang="en-US" sz="1800" kern="1200" dirty="0">
              <a:latin typeface="黑体" panose="02010609060101010101" pitchFamily="2" charset="-122"/>
              <a:ea typeface="黑体" panose="02010609060101010101" pitchFamily="2" charset="-122"/>
              <a:cs typeface="黑体" panose="02010609060101010101" pitchFamily="2" charset="-122"/>
            </a:rPr>
            <a:t>）</a:t>
          </a:r>
          <a:r>
            <a:rPr sz="1800" kern="1200" dirty="0">
              <a:latin typeface="黑体" panose="02010609060101010101" pitchFamily="2" charset="-122"/>
              <a:ea typeface="黑体" panose="02010609060101010101" pitchFamily="2" charset="-122"/>
              <a:cs typeface="黑体" panose="02010609060101010101" pitchFamily="2" charset="-122"/>
            </a:rPr>
            <a:t>产品放行前应由生产车间、生产部、品质部对有关记录进行审核，记录符合要求并有审核人员签字后方可放行。 </a:t>
          </a:r>
        </a:p>
        <a:p>
          <a:pPr marL="0" lvl="0" indent="0" algn="l" defTabSz="889000">
            <a:lnSpc>
              <a:spcPct val="100000"/>
            </a:lnSpc>
            <a:spcBef>
              <a:spcPct val="0"/>
            </a:spcBef>
            <a:spcAft>
              <a:spcPts val="0"/>
            </a:spcAft>
            <a:buNone/>
          </a:pPr>
          <a:r>
            <a:rPr lang="zh-CN" sz="1800" kern="1200" dirty="0">
              <a:latin typeface="黑体" panose="02010609060101010101" pitchFamily="2" charset="-122"/>
              <a:ea typeface="黑体" panose="02010609060101010101" pitchFamily="2" charset="-122"/>
              <a:cs typeface="黑体" panose="02010609060101010101" pitchFamily="2" charset="-122"/>
            </a:rPr>
            <a:t>（</a:t>
          </a:r>
          <a:r>
            <a:rPr lang="en-US" altLang="zh-CN" sz="1800" kern="1200" dirty="0">
              <a:latin typeface="黑体" panose="02010609060101010101" pitchFamily="2" charset="-122"/>
              <a:ea typeface="黑体" panose="02010609060101010101" pitchFamily="2" charset="-122"/>
              <a:cs typeface="黑体" panose="02010609060101010101" pitchFamily="2" charset="-122"/>
            </a:rPr>
            <a:t>3</a:t>
          </a:r>
          <a:r>
            <a:rPr lang="zh-CN" altLang="en-US" sz="1800" kern="1200" dirty="0">
              <a:latin typeface="黑体" panose="02010609060101010101" pitchFamily="2" charset="-122"/>
              <a:ea typeface="黑体" panose="02010609060101010101" pitchFamily="2" charset="-122"/>
              <a:cs typeface="黑体" panose="02010609060101010101" pitchFamily="2" charset="-122"/>
            </a:rPr>
            <a:t>）</a:t>
          </a:r>
          <a:r>
            <a:rPr sz="1800" kern="1200" dirty="0">
              <a:latin typeface="黑体" panose="02010609060101010101" pitchFamily="2" charset="-122"/>
              <a:ea typeface="黑体" panose="02010609060101010101" pitchFamily="2" charset="-122"/>
              <a:cs typeface="黑体" panose="02010609060101010101" pitchFamily="2" charset="-122"/>
            </a:rPr>
            <a:t>负责审核工作的人员应熟悉产品工艺文件，并具有一定的生产质量管理知识和实践经验。 </a:t>
          </a:r>
        </a:p>
        <a:p>
          <a:pPr marL="0" lvl="0" indent="0" algn="l" defTabSz="889000">
            <a:lnSpc>
              <a:spcPct val="100000"/>
            </a:lnSpc>
            <a:spcBef>
              <a:spcPct val="0"/>
            </a:spcBef>
            <a:spcAft>
              <a:spcPts val="0"/>
            </a:spcAft>
            <a:buNone/>
          </a:pPr>
          <a:r>
            <a:rPr lang="zh-CN" sz="1800" kern="1200" dirty="0">
              <a:latin typeface="黑体" panose="02010609060101010101" pitchFamily="2" charset="-122"/>
              <a:ea typeface="黑体" panose="02010609060101010101" pitchFamily="2" charset="-122"/>
              <a:cs typeface="黑体" panose="02010609060101010101" pitchFamily="2" charset="-122"/>
            </a:rPr>
            <a:t>（</a:t>
          </a:r>
          <a:r>
            <a:rPr lang="en-US" altLang="zh-CN" sz="1800" kern="1200" dirty="0">
              <a:latin typeface="黑体" panose="02010609060101010101" pitchFamily="2" charset="-122"/>
              <a:ea typeface="黑体" panose="02010609060101010101" pitchFamily="2" charset="-122"/>
              <a:cs typeface="黑体" panose="02010609060101010101" pitchFamily="2" charset="-122"/>
            </a:rPr>
            <a:t>4</a:t>
          </a:r>
          <a:r>
            <a:rPr lang="zh-CN" altLang="en-US" sz="1800" kern="1200" dirty="0">
              <a:latin typeface="黑体" panose="02010609060101010101" pitchFamily="2" charset="-122"/>
              <a:ea typeface="黑体" panose="02010609060101010101" pitchFamily="2" charset="-122"/>
              <a:cs typeface="黑体" panose="02010609060101010101" pitchFamily="2" charset="-122"/>
            </a:rPr>
            <a:t>）</a:t>
          </a:r>
          <a:r>
            <a:rPr sz="1800" kern="1200" dirty="0">
              <a:latin typeface="黑体" panose="02010609060101010101" pitchFamily="2" charset="-122"/>
              <a:ea typeface="黑体" panose="02010609060101010101" pitchFamily="2" charset="-122"/>
              <a:cs typeface="黑体" panose="02010609060101010101" pitchFamily="2" charset="-122"/>
            </a:rPr>
            <a:t>成品须检验合格，并经品质部人员审核，放行人批准后方可放行。</a:t>
          </a:r>
        </a:p>
        <a:p>
          <a:pPr marL="0" lvl="0" indent="0" algn="l" defTabSz="889000">
            <a:lnSpc>
              <a:spcPct val="100000"/>
            </a:lnSpc>
            <a:spcBef>
              <a:spcPct val="0"/>
            </a:spcBef>
            <a:spcAft>
              <a:spcPts val="0"/>
            </a:spcAft>
            <a:buNone/>
          </a:pPr>
          <a:r>
            <a:rPr lang="zh-CN" sz="1800" kern="1200" dirty="0">
              <a:latin typeface="黑体" panose="02010609060101010101" pitchFamily="2" charset="-122"/>
              <a:ea typeface="黑体" panose="02010609060101010101" pitchFamily="2" charset="-122"/>
              <a:cs typeface="黑体" panose="02010609060101010101" pitchFamily="2" charset="-122"/>
            </a:rPr>
            <a:t>（</a:t>
          </a:r>
          <a:r>
            <a:rPr lang="en-US" altLang="zh-CN" sz="1800" kern="1200" dirty="0">
              <a:latin typeface="黑体" panose="02010609060101010101" pitchFamily="2" charset="-122"/>
              <a:ea typeface="黑体" panose="02010609060101010101" pitchFamily="2" charset="-122"/>
              <a:cs typeface="黑体" panose="02010609060101010101" pitchFamily="2" charset="-122"/>
            </a:rPr>
            <a:t>5</a:t>
          </a:r>
          <a:r>
            <a:rPr lang="zh-CN" altLang="en-US" sz="1800" kern="1200" dirty="0">
              <a:latin typeface="黑体" panose="02010609060101010101" pitchFamily="2" charset="-122"/>
              <a:ea typeface="黑体" panose="02010609060101010101" pitchFamily="2" charset="-122"/>
              <a:cs typeface="黑体" panose="02010609060101010101" pitchFamily="2" charset="-122"/>
            </a:rPr>
            <a:t>）</a:t>
          </a:r>
          <a:r>
            <a:rPr sz="1800" kern="1200" dirty="0">
              <a:latin typeface="黑体" panose="02010609060101010101" pitchFamily="2" charset="-122"/>
              <a:ea typeface="黑体" panose="02010609060101010101" pitchFamily="2" charset="-122"/>
              <a:cs typeface="黑体" panose="02010609060101010101" pitchFamily="2" charset="-122"/>
            </a:rPr>
            <a:t>成品在质量受权人批准放行前应当妥善贮存，贮存条件应当符合医疗器械注册批准的要求。</a:t>
          </a:r>
        </a:p>
      </dsp:txBody>
      <dsp:txXfrm>
        <a:off x="193116" y="658593"/>
        <a:ext cx="7323303" cy="356977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201752-1582-4B4F-BE93-04358B742AD4}">
      <dsp:nvSpPr>
        <dsp:cNvPr id="0" name=""/>
        <dsp:cNvSpPr/>
      </dsp:nvSpPr>
      <dsp:spPr bwMode="white">
        <a:xfrm>
          <a:off x="0" y="310340"/>
          <a:ext cx="7709535" cy="4266279"/>
        </a:xfrm>
        <a:prstGeom prst="roundRect">
          <a:avLst/>
        </a:prstGeom>
        <a:solidFill>
          <a:schemeClr val="lt1">
            <a:hueOff val="0"/>
            <a:satOff val="0"/>
            <a:lumOff val="0"/>
            <a:alphaOff val="0"/>
          </a:schemeClr>
        </a:solidFill>
        <a:ln w="25400" cap="flat" cmpd="sng" algn="ctr">
          <a:solidFill>
            <a:srgbClr val="AAB4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ts val="0"/>
            </a:spcAft>
            <a:buNone/>
          </a:pPr>
          <a:r>
            <a:rPr lang="en-US" altLang="zh-CN" sz="2000" b="1" kern="1200" dirty="0">
              <a:latin typeface="黑体" panose="02010609060101010101" pitchFamily="2" charset="-122"/>
              <a:ea typeface="黑体" panose="02010609060101010101" pitchFamily="2" charset="-122"/>
              <a:cs typeface="黑体" panose="02010609060101010101" pitchFamily="2" charset="-122"/>
            </a:rPr>
            <a:t>4</a:t>
          </a:r>
          <a:r>
            <a:rPr lang="zh-CN" altLang="en-US" sz="2000" b="1" kern="1200" dirty="0">
              <a:latin typeface="黑体" panose="02010609060101010101" pitchFamily="2" charset="-122"/>
              <a:ea typeface="黑体" panose="02010609060101010101" pitchFamily="2" charset="-122"/>
              <a:cs typeface="黑体" panose="02010609060101010101" pitchFamily="2" charset="-122"/>
            </a:rPr>
            <a:t>、生产部审核内容及标准</a:t>
          </a:r>
        </a:p>
        <a:p>
          <a:pPr marL="0" lvl="0" indent="0" algn="l" defTabSz="889000">
            <a:lnSpc>
              <a:spcPct val="100000"/>
            </a:lnSpc>
            <a:spcBef>
              <a:spcPct val="0"/>
            </a:spcBef>
            <a:spcAft>
              <a:spcPts val="0"/>
            </a:spcAft>
            <a:buNone/>
          </a:pPr>
          <a:endParaRPr sz="1800" kern="1200" dirty="0">
            <a:latin typeface="黑体" panose="02010609060101010101" pitchFamily="2" charset="-122"/>
            <a:ea typeface="黑体" panose="02010609060101010101" pitchFamily="2" charset="-122"/>
            <a:cs typeface="黑体" panose="02010609060101010101" pitchFamily="2" charset="-122"/>
          </a:endParaRPr>
        </a:p>
        <a:p>
          <a:pPr marL="0" lvl="0" indent="0" algn="l" defTabSz="889000">
            <a:lnSpc>
              <a:spcPct val="100000"/>
            </a:lnSpc>
            <a:spcBef>
              <a:spcPct val="0"/>
            </a:spcBef>
            <a:spcAft>
              <a:spcPts val="0"/>
            </a:spcAft>
            <a:buNone/>
          </a:pPr>
          <a:r>
            <a:rPr lang="zh-CN" sz="1800" kern="1200" dirty="0">
              <a:latin typeface="黑体" panose="02010609060101010101" pitchFamily="2" charset="-122"/>
              <a:ea typeface="黑体" panose="02010609060101010101" pitchFamily="2" charset="-122"/>
              <a:cs typeface="黑体" panose="02010609060101010101" pitchFamily="2" charset="-122"/>
            </a:rPr>
            <a:t>（</a:t>
          </a:r>
          <a:r>
            <a:rPr lang="en-US" altLang="zh-CN" sz="1800" kern="1200" dirty="0">
              <a:latin typeface="黑体" panose="02010609060101010101" pitchFamily="2" charset="-122"/>
              <a:ea typeface="黑体" panose="02010609060101010101" pitchFamily="2" charset="-122"/>
              <a:cs typeface="黑体" panose="02010609060101010101" pitchFamily="2" charset="-122"/>
            </a:rPr>
            <a:t>1</a:t>
          </a:r>
          <a:r>
            <a:rPr lang="zh-CN" altLang="en-US" sz="1800" kern="1200" dirty="0">
              <a:latin typeface="黑体" panose="02010609060101010101" pitchFamily="2" charset="-122"/>
              <a:ea typeface="黑体" panose="02010609060101010101" pitchFamily="2" charset="-122"/>
              <a:cs typeface="黑体" panose="02010609060101010101" pitchFamily="2" charset="-122"/>
            </a:rPr>
            <a:t>）</a:t>
          </a:r>
          <a:r>
            <a:rPr sz="1800" kern="1200" dirty="0">
              <a:latin typeface="黑体" panose="02010609060101010101" pitchFamily="2" charset="-122"/>
              <a:ea typeface="黑体" panose="02010609060101010101" pitchFamily="2" charset="-122"/>
              <a:cs typeface="黑体" panose="02010609060101010101" pitchFamily="2" charset="-122"/>
            </a:rPr>
            <a:t>批生产指令：批生产指令是否正确，是否有编制人、批准人签名，生产指令中物料信息与工艺规程/作业指导书是否相符、一致。 </a:t>
          </a:r>
        </a:p>
        <a:p>
          <a:pPr marL="0" lvl="0" indent="0" algn="l" defTabSz="889000">
            <a:lnSpc>
              <a:spcPct val="100000"/>
            </a:lnSpc>
            <a:spcBef>
              <a:spcPct val="0"/>
            </a:spcBef>
            <a:spcAft>
              <a:spcPts val="0"/>
            </a:spcAft>
            <a:buNone/>
          </a:pPr>
          <a:r>
            <a:rPr lang="zh-CN" sz="1800" kern="1200" dirty="0">
              <a:latin typeface="黑体" panose="02010609060101010101" pitchFamily="2" charset="-122"/>
              <a:ea typeface="黑体" panose="02010609060101010101" pitchFamily="2" charset="-122"/>
              <a:cs typeface="黑体" panose="02010609060101010101" pitchFamily="2" charset="-122"/>
            </a:rPr>
            <a:t>（</a:t>
          </a:r>
          <a:r>
            <a:rPr lang="en-US" altLang="zh-CN" sz="1800" kern="1200" dirty="0">
              <a:latin typeface="黑体" panose="02010609060101010101" pitchFamily="2" charset="-122"/>
              <a:ea typeface="黑体" panose="02010609060101010101" pitchFamily="2" charset="-122"/>
              <a:cs typeface="黑体" panose="02010609060101010101" pitchFamily="2" charset="-122"/>
            </a:rPr>
            <a:t>2</a:t>
          </a:r>
          <a:r>
            <a:rPr lang="zh-CN" altLang="en-US" sz="1800" kern="1200" dirty="0">
              <a:latin typeface="黑体" panose="02010609060101010101" pitchFamily="2" charset="-122"/>
              <a:ea typeface="黑体" panose="02010609060101010101" pitchFamily="2" charset="-122"/>
              <a:cs typeface="黑体" panose="02010609060101010101" pitchFamily="2" charset="-122"/>
            </a:rPr>
            <a:t>）</a:t>
          </a:r>
          <a:r>
            <a:rPr sz="1800" kern="1200" dirty="0">
              <a:latin typeface="黑体" panose="02010609060101010101" pitchFamily="2" charset="-122"/>
              <a:ea typeface="黑体" panose="02010609060101010101" pitchFamily="2" charset="-122"/>
              <a:cs typeface="黑体" panose="02010609060101010101" pitchFamily="2" charset="-122"/>
            </a:rPr>
            <a:t>生产物料：生产记录中物料领用数量与领料单是否相符，投料量/使用量是否符合现行文件要求。 </a:t>
          </a:r>
        </a:p>
        <a:p>
          <a:pPr marL="0" lvl="0" indent="0" algn="l" defTabSz="889000">
            <a:lnSpc>
              <a:spcPct val="100000"/>
            </a:lnSpc>
            <a:spcBef>
              <a:spcPct val="0"/>
            </a:spcBef>
            <a:spcAft>
              <a:spcPts val="0"/>
            </a:spcAft>
            <a:buNone/>
          </a:pPr>
          <a:r>
            <a:rPr lang="zh-CN" sz="1800" kern="1200" dirty="0">
              <a:latin typeface="黑体" panose="02010609060101010101" pitchFamily="2" charset="-122"/>
              <a:ea typeface="黑体" panose="02010609060101010101" pitchFamily="2" charset="-122"/>
              <a:cs typeface="黑体" panose="02010609060101010101" pitchFamily="2" charset="-122"/>
            </a:rPr>
            <a:t>（</a:t>
          </a:r>
          <a:r>
            <a:rPr lang="en-US" altLang="zh-CN" sz="1800" kern="1200" dirty="0">
              <a:latin typeface="黑体" panose="02010609060101010101" pitchFamily="2" charset="-122"/>
              <a:ea typeface="黑体" panose="02010609060101010101" pitchFamily="2" charset="-122"/>
              <a:cs typeface="黑体" panose="02010609060101010101" pitchFamily="2" charset="-122"/>
            </a:rPr>
            <a:t>3</a:t>
          </a:r>
          <a:r>
            <a:rPr lang="zh-CN" altLang="en-US" sz="1800" kern="1200" dirty="0">
              <a:latin typeface="黑体" panose="02010609060101010101" pitchFamily="2" charset="-122"/>
              <a:ea typeface="黑体" panose="02010609060101010101" pitchFamily="2" charset="-122"/>
              <a:cs typeface="黑体" panose="02010609060101010101" pitchFamily="2" charset="-122"/>
            </a:rPr>
            <a:t>）</a:t>
          </a:r>
          <a:r>
            <a:rPr sz="1800" kern="1200" dirty="0">
              <a:latin typeface="黑体" panose="02010609060101010101" pitchFamily="2" charset="-122"/>
              <a:ea typeface="黑体" panose="02010609060101010101" pitchFamily="2" charset="-122"/>
              <a:cs typeface="黑体" panose="02010609060101010101" pitchFamily="2" charset="-122"/>
            </a:rPr>
            <a:t>批生产记录（含灭菌记录）</a:t>
          </a:r>
        </a:p>
        <a:p>
          <a:pPr marL="0" lvl="0" indent="0" algn="l" defTabSz="889000">
            <a:lnSpc>
              <a:spcPct val="100000"/>
            </a:lnSpc>
            <a:spcBef>
              <a:spcPct val="0"/>
            </a:spcBef>
            <a:spcAft>
              <a:spcPts val="0"/>
            </a:spcAft>
            <a:buNone/>
          </a:pPr>
          <a:r>
            <a:rPr sz="1800" kern="1200" dirty="0">
              <a:latin typeface="黑体" panose="02010609060101010101" pitchFamily="2" charset="-122"/>
              <a:ea typeface="黑体" panose="02010609060101010101" pitchFamily="2" charset="-122"/>
              <a:cs typeface="黑体" panose="02010609060101010101" pitchFamily="2" charset="-122"/>
            </a:rPr>
            <a:t>① 记录内容齐全、书写规范、数据完整、准确，有操作人、复核人签名；</a:t>
          </a:r>
        </a:p>
        <a:p>
          <a:pPr marL="0" lvl="0" indent="0" algn="l" defTabSz="889000">
            <a:lnSpc>
              <a:spcPct val="100000"/>
            </a:lnSpc>
            <a:spcBef>
              <a:spcPct val="0"/>
            </a:spcBef>
            <a:spcAft>
              <a:spcPts val="0"/>
            </a:spcAft>
            <a:buNone/>
          </a:pPr>
          <a:r>
            <a:rPr sz="1800" kern="1200" dirty="0">
              <a:latin typeface="黑体" panose="02010609060101010101" pitchFamily="2" charset="-122"/>
              <a:ea typeface="黑体" panose="02010609060101010101" pitchFamily="2" charset="-122"/>
              <a:cs typeface="黑体" panose="02010609060101010101" pitchFamily="2" charset="-122"/>
            </a:rPr>
            <a:t>② 生产过程符合工艺要求，生产与设备状态、清场合格证等均符合要求。 </a:t>
          </a:r>
        </a:p>
        <a:p>
          <a:pPr marL="0" lvl="0" indent="0" algn="l" defTabSz="889000">
            <a:lnSpc>
              <a:spcPct val="100000"/>
            </a:lnSpc>
            <a:spcBef>
              <a:spcPct val="0"/>
            </a:spcBef>
            <a:spcAft>
              <a:spcPts val="0"/>
            </a:spcAft>
            <a:buNone/>
          </a:pPr>
          <a:endParaRPr sz="1800" kern="1200" dirty="0">
            <a:latin typeface="黑体" panose="02010609060101010101" pitchFamily="2" charset="-122"/>
            <a:ea typeface="黑体" panose="02010609060101010101" pitchFamily="2" charset="-122"/>
            <a:cs typeface="黑体" panose="02010609060101010101" pitchFamily="2" charset="-122"/>
          </a:endParaRPr>
        </a:p>
      </dsp:txBody>
      <dsp:txXfrm>
        <a:off x="208263" y="518603"/>
        <a:ext cx="7293009" cy="384975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201752-1582-4B4F-BE93-04358B742AD4}">
      <dsp:nvSpPr>
        <dsp:cNvPr id="0" name=""/>
        <dsp:cNvSpPr/>
      </dsp:nvSpPr>
      <dsp:spPr bwMode="white">
        <a:xfrm>
          <a:off x="0" y="1930834"/>
          <a:ext cx="7709535" cy="1025291"/>
        </a:xfrm>
        <a:prstGeom prst="roundRect">
          <a:avLst/>
        </a:prstGeom>
        <a:solidFill>
          <a:schemeClr val="lt1">
            <a:hueOff val="0"/>
            <a:satOff val="0"/>
            <a:lumOff val="0"/>
            <a:alphaOff val="0"/>
          </a:schemeClr>
        </a:solidFill>
        <a:ln w="25400" cap="flat" cmpd="sng" algn="ctr">
          <a:solidFill>
            <a:srgbClr val="AAB4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ts val="0"/>
            </a:spcAft>
            <a:buNone/>
          </a:pPr>
          <a:r>
            <a:rPr lang="en-US" altLang="zh-CN" sz="2000" b="1" kern="1200" dirty="0">
              <a:latin typeface="黑体" panose="02010609060101010101" pitchFamily="2" charset="-122"/>
              <a:ea typeface="黑体" panose="02010609060101010101" pitchFamily="2" charset="-122"/>
              <a:cs typeface="黑体" panose="02010609060101010101" pitchFamily="2" charset="-122"/>
            </a:rPr>
            <a:t>4</a:t>
          </a:r>
          <a:r>
            <a:rPr lang="zh-CN" altLang="en-US" sz="2000" b="1" kern="1200" dirty="0">
              <a:latin typeface="黑体" panose="02010609060101010101" pitchFamily="2" charset="-122"/>
              <a:ea typeface="黑体" panose="02010609060101010101" pitchFamily="2" charset="-122"/>
              <a:cs typeface="黑体" panose="02010609060101010101" pitchFamily="2" charset="-122"/>
            </a:rPr>
            <a:t>、生产部审核内容及标准</a:t>
          </a:r>
        </a:p>
        <a:p>
          <a:pPr marL="0" lvl="0" indent="0" algn="l" defTabSz="889000">
            <a:lnSpc>
              <a:spcPct val="100000"/>
            </a:lnSpc>
            <a:spcBef>
              <a:spcPct val="0"/>
            </a:spcBef>
            <a:spcAft>
              <a:spcPts val="0"/>
            </a:spcAft>
            <a:buNone/>
          </a:pPr>
          <a:endParaRPr sz="1800" kern="1200" dirty="0">
            <a:latin typeface="黑体" panose="02010609060101010101" pitchFamily="2" charset="-122"/>
            <a:ea typeface="黑体" panose="02010609060101010101" pitchFamily="2" charset="-122"/>
            <a:cs typeface="黑体" panose="02010609060101010101" pitchFamily="2" charset="-122"/>
          </a:endParaRPr>
        </a:p>
        <a:p>
          <a:pPr marL="0" lvl="0" indent="0" algn="l" defTabSz="889000">
            <a:lnSpc>
              <a:spcPct val="100000"/>
            </a:lnSpc>
            <a:spcBef>
              <a:spcPct val="0"/>
            </a:spcBef>
            <a:spcAft>
              <a:spcPts val="0"/>
            </a:spcAft>
            <a:buNone/>
          </a:pPr>
          <a:r>
            <a:rPr lang="zh-CN" sz="1800" kern="1200" dirty="0">
              <a:latin typeface="黑体" panose="02010609060101010101" pitchFamily="2" charset="-122"/>
              <a:ea typeface="黑体" panose="02010609060101010101" pitchFamily="2" charset="-122"/>
              <a:cs typeface="黑体" panose="02010609060101010101" pitchFamily="2" charset="-122"/>
            </a:rPr>
            <a:t>（</a:t>
          </a:r>
          <a:r>
            <a:rPr lang="en-US" altLang="zh-CN" sz="1800" kern="1200" dirty="0">
              <a:latin typeface="黑体" panose="02010609060101010101" pitchFamily="2" charset="-122"/>
              <a:ea typeface="黑体" panose="02010609060101010101" pitchFamily="2" charset="-122"/>
              <a:cs typeface="黑体" panose="02010609060101010101" pitchFamily="2" charset="-122"/>
            </a:rPr>
            <a:t>4</a:t>
          </a:r>
          <a:r>
            <a:rPr lang="zh-CN" altLang="en-US" sz="1800" kern="1200" dirty="0">
              <a:latin typeface="黑体" panose="02010609060101010101" pitchFamily="2" charset="-122"/>
              <a:ea typeface="黑体" panose="02010609060101010101" pitchFamily="2" charset="-122"/>
              <a:cs typeface="黑体" panose="02010609060101010101" pitchFamily="2" charset="-122"/>
            </a:rPr>
            <a:t>）</a:t>
          </a:r>
          <a:r>
            <a:rPr sz="1800" kern="1200" dirty="0">
              <a:latin typeface="黑体" panose="02010609060101010101" pitchFamily="2" charset="-122"/>
              <a:ea typeface="黑体" panose="02010609060101010101" pitchFamily="2" charset="-122"/>
              <a:cs typeface="黑体" panose="02010609060101010101" pitchFamily="2" charset="-122"/>
            </a:rPr>
            <a:t>批包装记录</a:t>
          </a:r>
        </a:p>
        <a:p>
          <a:pPr marL="0" lvl="0" indent="0" algn="l" defTabSz="889000">
            <a:lnSpc>
              <a:spcPct val="100000"/>
            </a:lnSpc>
            <a:spcBef>
              <a:spcPct val="0"/>
            </a:spcBef>
            <a:spcAft>
              <a:spcPts val="0"/>
            </a:spcAft>
            <a:buNone/>
          </a:pPr>
          <a:r>
            <a:rPr sz="1800" kern="1200" dirty="0">
              <a:latin typeface="黑体" panose="02010609060101010101" pitchFamily="2" charset="-122"/>
              <a:ea typeface="黑体" panose="02010609060101010101" pitchFamily="2" charset="-122"/>
              <a:cs typeface="黑体" panose="02010609060101010101" pitchFamily="2" charset="-122"/>
            </a:rPr>
            <a:t>① 批包装指令是否正确，是否有编制人、批准人签名；</a:t>
          </a:r>
        </a:p>
        <a:p>
          <a:pPr marL="0" lvl="0" indent="0" algn="l" defTabSz="889000">
            <a:lnSpc>
              <a:spcPct val="100000"/>
            </a:lnSpc>
            <a:spcBef>
              <a:spcPct val="0"/>
            </a:spcBef>
            <a:spcAft>
              <a:spcPts val="0"/>
            </a:spcAft>
            <a:buNone/>
          </a:pPr>
          <a:r>
            <a:rPr sz="1800" kern="1200" dirty="0">
              <a:latin typeface="黑体" panose="02010609060101010101" pitchFamily="2" charset="-122"/>
              <a:ea typeface="黑体" panose="02010609060101010101" pitchFamily="2" charset="-122"/>
              <a:cs typeface="黑体" panose="02010609060101010101" pitchFamily="2" charset="-122"/>
            </a:rPr>
            <a:t>② 所用说明书、标签、合格证均正确，打印批号及有效期正确；</a:t>
          </a:r>
        </a:p>
        <a:p>
          <a:pPr marL="0" lvl="0" indent="0" algn="l" defTabSz="889000">
            <a:lnSpc>
              <a:spcPct val="100000"/>
            </a:lnSpc>
            <a:spcBef>
              <a:spcPct val="0"/>
            </a:spcBef>
            <a:spcAft>
              <a:spcPts val="0"/>
            </a:spcAft>
            <a:buNone/>
          </a:pPr>
          <a:r>
            <a:rPr sz="1800" kern="1200" dirty="0">
              <a:latin typeface="黑体" panose="02010609060101010101" pitchFamily="2" charset="-122"/>
              <a:ea typeface="黑体" panose="02010609060101010101" pitchFamily="2" charset="-122"/>
              <a:cs typeface="黑体" panose="02010609060101010101" pitchFamily="2" charset="-122"/>
            </a:rPr>
            <a:t>③ 记录内容齐全、书写规范、数据完整、准确，有操作人、复核人签名。 </a:t>
          </a:r>
        </a:p>
        <a:p>
          <a:pPr marL="0" lvl="0" indent="0" algn="l" defTabSz="889000">
            <a:lnSpc>
              <a:spcPct val="100000"/>
            </a:lnSpc>
            <a:spcBef>
              <a:spcPct val="0"/>
            </a:spcBef>
            <a:spcAft>
              <a:spcPts val="0"/>
            </a:spcAft>
            <a:buNone/>
          </a:pPr>
          <a:r>
            <a:rPr lang="zh-CN" sz="1800" kern="1200" dirty="0">
              <a:latin typeface="黑体" panose="02010609060101010101" pitchFamily="2" charset="-122"/>
              <a:ea typeface="黑体" panose="02010609060101010101" pitchFamily="2" charset="-122"/>
              <a:cs typeface="黑体" panose="02010609060101010101" pitchFamily="2" charset="-122"/>
            </a:rPr>
            <a:t>（</a:t>
          </a:r>
          <a:r>
            <a:rPr lang="en-US" altLang="zh-CN" sz="1800" kern="1200" dirty="0">
              <a:latin typeface="黑体" panose="02010609060101010101" pitchFamily="2" charset="-122"/>
              <a:ea typeface="黑体" panose="02010609060101010101" pitchFamily="2" charset="-122"/>
              <a:cs typeface="黑体" panose="02010609060101010101" pitchFamily="2" charset="-122"/>
            </a:rPr>
            <a:t>5</a:t>
          </a:r>
          <a:r>
            <a:rPr lang="zh-CN" altLang="en-US" sz="1800" kern="1200" dirty="0">
              <a:latin typeface="黑体" panose="02010609060101010101" pitchFamily="2" charset="-122"/>
              <a:ea typeface="黑体" panose="02010609060101010101" pitchFamily="2" charset="-122"/>
              <a:cs typeface="黑体" panose="02010609060101010101" pitchFamily="2" charset="-122"/>
            </a:rPr>
            <a:t>）</a:t>
          </a:r>
          <a:r>
            <a:rPr sz="1800" kern="1200" dirty="0">
              <a:latin typeface="黑体" panose="02010609060101010101" pitchFamily="2" charset="-122"/>
              <a:ea typeface="黑体" panose="02010609060101010101" pitchFamily="2" charset="-122"/>
              <a:cs typeface="黑体" panose="02010609060101010101" pitchFamily="2" charset="-122"/>
            </a:rPr>
            <a:t>车间环境：车间洁净区清洁、消毒是否按规定进行，消毒剂使用周期是否在效期内，人员进出（包括外来人员）是否按规定执行，由生产部授权审核人查阅车间公用记录后，进行评判。 </a:t>
          </a:r>
        </a:p>
        <a:p>
          <a:pPr marL="0" lvl="0" indent="0" algn="l" defTabSz="889000">
            <a:lnSpc>
              <a:spcPct val="100000"/>
            </a:lnSpc>
            <a:spcBef>
              <a:spcPct val="0"/>
            </a:spcBef>
            <a:spcAft>
              <a:spcPts val="0"/>
            </a:spcAft>
            <a:buNone/>
          </a:pPr>
          <a:r>
            <a:rPr lang="zh-CN" sz="1800" kern="1200" dirty="0">
              <a:latin typeface="黑体" panose="02010609060101010101" pitchFamily="2" charset="-122"/>
              <a:ea typeface="黑体" panose="02010609060101010101" pitchFamily="2" charset="-122"/>
              <a:cs typeface="黑体" panose="02010609060101010101" pitchFamily="2" charset="-122"/>
            </a:rPr>
            <a:t>（</a:t>
          </a:r>
          <a:r>
            <a:rPr lang="en-US" altLang="zh-CN" sz="1800" kern="1200" dirty="0">
              <a:latin typeface="黑体" panose="02010609060101010101" pitchFamily="2" charset="-122"/>
              <a:ea typeface="黑体" panose="02010609060101010101" pitchFamily="2" charset="-122"/>
              <a:cs typeface="黑体" panose="02010609060101010101" pitchFamily="2" charset="-122"/>
            </a:rPr>
            <a:t>6</a:t>
          </a:r>
          <a:r>
            <a:rPr lang="zh-CN" altLang="en-US" sz="1800" kern="1200" dirty="0">
              <a:latin typeface="黑体" panose="02010609060101010101" pitchFamily="2" charset="-122"/>
              <a:ea typeface="黑体" panose="02010609060101010101" pitchFamily="2" charset="-122"/>
              <a:cs typeface="黑体" panose="02010609060101010101" pitchFamily="2" charset="-122"/>
            </a:rPr>
            <a:t>）</a:t>
          </a:r>
          <a:r>
            <a:rPr sz="1800" kern="1200" dirty="0">
              <a:latin typeface="黑体" panose="02010609060101010101" pitchFamily="2" charset="-122"/>
              <a:ea typeface="黑体" panose="02010609060101010101" pitchFamily="2" charset="-122"/>
              <a:cs typeface="黑体" panose="02010609060101010101" pitchFamily="2" charset="-122"/>
            </a:rPr>
            <a:t> 物料平衡：物料平衡计算公式正确，各工序物料平衡结果符合规定。</a:t>
          </a:r>
        </a:p>
        <a:p>
          <a:pPr marL="0" lvl="0" indent="0" algn="l" defTabSz="889000">
            <a:lnSpc>
              <a:spcPct val="100000"/>
            </a:lnSpc>
            <a:spcBef>
              <a:spcPct val="0"/>
            </a:spcBef>
            <a:spcAft>
              <a:spcPts val="0"/>
            </a:spcAft>
            <a:buNone/>
          </a:pPr>
          <a:r>
            <a:rPr lang="zh-CN" sz="1800" kern="1200" dirty="0">
              <a:latin typeface="黑体" panose="02010609060101010101" pitchFamily="2" charset="-122"/>
              <a:ea typeface="黑体" panose="02010609060101010101" pitchFamily="2" charset="-122"/>
              <a:cs typeface="黑体" panose="02010609060101010101" pitchFamily="2" charset="-122"/>
            </a:rPr>
            <a:t>（</a:t>
          </a:r>
          <a:r>
            <a:rPr lang="en-US" altLang="zh-CN" sz="1800" kern="1200" dirty="0">
              <a:latin typeface="黑体" panose="02010609060101010101" pitchFamily="2" charset="-122"/>
              <a:ea typeface="黑体" panose="02010609060101010101" pitchFamily="2" charset="-122"/>
              <a:cs typeface="黑体" panose="02010609060101010101" pitchFamily="2" charset="-122"/>
            </a:rPr>
            <a:t>7</a:t>
          </a:r>
          <a:r>
            <a:rPr lang="zh-CN" altLang="en-US" sz="1800" kern="1200" dirty="0">
              <a:latin typeface="黑体" panose="02010609060101010101" pitchFamily="2" charset="-122"/>
              <a:ea typeface="黑体" panose="02010609060101010101" pitchFamily="2" charset="-122"/>
              <a:cs typeface="黑体" panose="02010609060101010101" pitchFamily="2" charset="-122"/>
            </a:rPr>
            <a:t>）</a:t>
          </a:r>
          <a:r>
            <a:rPr sz="1800" kern="1200" dirty="0">
              <a:latin typeface="黑体" panose="02010609060101010101" pitchFamily="2" charset="-122"/>
              <a:ea typeface="黑体" panose="02010609060101010101" pitchFamily="2" charset="-122"/>
              <a:cs typeface="黑体" panose="02010609060101010101" pitchFamily="2" charset="-122"/>
            </a:rPr>
            <a:t>偏差与变更处理：是否有生产偏差、变更，是否执行相应的处理程序，处理结果是否符合要求。</a:t>
          </a:r>
        </a:p>
      </dsp:txBody>
      <dsp:txXfrm>
        <a:off x="50051" y="1980885"/>
        <a:ext cx="7609433" cy="9251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201752-1582-4B4F-BE93-04358B742AD4}">
      <dsp:nvSpPr>
        <dsp:cNvPr id="0" name=""/>
        <dsp:cNvSpPr/>
      </dsp:nvSpPr>
      <dsp:spPr>
        <a:xfrm>
          <a:off x="0" y="2913"/>
          <a:ext cx="7482205" cy="4910343"/>
        </a:xfrm>
        <a:prstGeom prst="roundRect">
          <a:avLst/>
        </a:prstGeom>
        <a:solidFill>
          <a:schemeClr val="lt1">
            <a:hueOff val="0"/>
            <a:satOff val="0"/>
            <a:lumOff val="0"/>
            <a:alphaOff val="0"/>
          </a:schemeClr>
        </a:solidFill>
        <a:ln w="25400" cap="flat" cmpd="sng" algn="ctr">
          <a:solidFill>
            <a:srgbClr val="AAB4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pPr>
          <a:r>
            <a:rPr lang="en-US" sz="2000" b="1" dirty="0">
              <a:solidFill>
                <a:schemeClr val="tx1"/>
              </a:solidFill>
              <a:latin typeface="黑体" panose="02010609060101010101" pitchFamily="2" charset="-122"/>
              <a:ea typeface="黑体" panose="02010609060101010101" pitchFamily="2" charset="-122"/>
              <a:cs typeface="黑体" panose="02010609060101010101" pitchFamily="2" charset="-122"/>
            </a:rPr>
            <a:t>1</a:t>
          </a:r>
          <a:r>
            <a:rPr lang="zh-CN" altLang="en-US" sz="2000" b="1" dirty="0">
              <a:solidFill>
                <a:schemeClr val="tx1"/>
              </a:solidFill>
              <a:latin typeface="黑体" panose="02010609060101010101" pitchFamily="2" charset="-122"/>
              <a:ea typeface="黑体" panose="02010609060101010101" pitchFamily="2" charset="-122"/>
              <a:cs typeface="黑体" panose="02010609060101010101" pitchFamily="2" charset="-122"/>
            </a:rPr>
            <a:t>、定义</a:t>
          </a:r>
          <a:endParaRPr lang="zh-CN" altLang="en-US" sz="1800" b="1" dirty="0">
            <a:solidFill>
              <a:schemeClr val="tx1"/>
            </a:solidFill>
            <a:latin typeface="黑体" panose="02010609060101010101" pitchFamily="2" charset="-122"/>
            <a:ea typeface="黑体" panose="02010609060101010101" pitchFamily="2" charset="-122"/>
            <a:cs typeface="黑体" panose="02010609060101010101" pitchFamily="2" charset="-122"/>
          </a:endParaRPr>
        </a:p>
        <a:p>
          <a:pPr marL="0" lvl="0" indent="0" algn="l" defTabSz="889000">
            <a:lnSpc>
              <a:spcPct val="100000"/>
            </a:lnSpc>
            <a:spcBef>
              <a:spcPct val="0"/>
            </a:spcBef>
            <a:spcAft>
              <a:spcPct val="35000"/>
            </a:spcAft>
            <a:buNone/>
          </a:pPr>
          <a:r>
            <a:rPr lang="zh-CN" altLang="en-US" sz="2000" b="1" dirty="0">
              <a:solidFill>
                <a:schemeClr val="tx1"/>
              </a:solidFill>
              <a:latin typeface="黑体" panose="02010609060101010101" pitchFamily="2" charset="-122"/>
              <a:ea typeface="黑体" panose="02010609060101010101" pitchFamily="2" charset="-122"/>
              <a:cs typeface="黑体" panose="02010609060101010101" pitchFamily="2" charset="-122"/>
            </a:rPr>
            <a:t>记录</a:t>
          </a:r>
          <a:r>
            <a:rPr lang="en-US" altLang="zh-CN" sz="2000" b="1" dirty="0">
              <a:solidFill>
                <a:schemeClr val="tx1"/>
              </a:solidFill>
              <a:latin typeface="黑体" panose="02010609060101010101" pitchFamily="2" charset="-122"/>
              <a:ea typeface="黑体" panose="02010609060101010101" pitchFamily="2" charset="-122"/>
              <a:cs typeface="黑体" panose="02010609060101010101" pitchFamily="2" charset="-122"/>
            </a:rPr>
            <a:t>:</a:t>
          </a:r>
          <a:r>
            <a:rPr lang="zh-CN" altLang="en-US" sz="2000" kern="1200">
              <a:latin typeface="黑体" panose="02010609060101010101" pitchFamily="2" charset="-122"/>
              <a:ea typeface="黑体" panose="02010609060101010101" pitchFamily="2" charset="-122"/>
              <a:cs typeface="黑体" panose="02010609060101010101" pitchFamily="2" charset="-122"/>
              <a:sym typeface="Lucida Sans Unicode" panose="020B0602030504020204" charset="0"/>
            </a:rPr>
            <a:t>用于记载事物或过程的文字、表格一类的文件。</a:t>
          </a:r>
          <a:endParaRPr lang="en-US" altLang="zh-CN" sz="2000" kern="1200">
            <a:latin typeface="黑体" panose="02010609060101010101" pitchFamily="2" charset="-122"/>
            <a:ea typeface="黑体" panose="02010609060101010101" pitchFamily="2" charset="-122"/>
            <a:cs typeface="黑体" panose="02010609060101010101" pitchFamily="2" charset="-122"/>
            <a:sym typeface="Lucida Sans Unicode" panose="020B0602030504020204" charset="0"/>
          </a:endParaRPr>
        </a:p>
        <a:p>
          <a:pPr marL="0" lvl="0" indent="0" algn="l" defTabSz="889000">
            <a:lnSpc>
              <a:spcPct val="100000"/>
            </a:lnSpc>
            <a:spcBef>
              <a:spcPct val="0"/>
            </a:spcBef>
            <a:spcAft>
              <a:spcPct val="35000"/>
            </a:spcAft>
            <a:buNone/>
          </a:pPr>
          <a:r>
            <a:rPr lang="en-US" altLang="zh-CN" sz="2000" b="1" kern="1200" dirty="0">
              <a:latin typeface="黑体" panose="02010609060101010101" pitchFamily="2" charset="-122"/>
              <a:ea typeface="黑体" panose="02010609060101010101" pitchFamily="2" charset="-122"/>
              <a:cs typeface="黑体" panose="02010609060101010101" pitchFamily="2" charset="-122"/>
              <a:sym typeface="Lucida Sans Unicode" panose="020B0602030504020204" charset="0"/>
            </a:rPr>
            <a:t>批记录</a:t>
          </a:r>
          <a:r>
            <a:rPr lang="zh-CN" altLang="en-US" sz="2000" b="1" kern="1200" dirty="0">
              <a:latin typeface="黑体" panose="02010609060101010101" pitchFamily="2" charset="-122"/>
              <a:ea typeface="黑体" panose="02010609060101010101" pitchFamily="2" charset="-122"/>
              <a:cs typeface="黑体" panose="02010609060101010101" pitchFamily="2" charset="-122"/>
              <a:sym typeface="Lucida Sans Unicode" panose="020B0602030504020204" charset="0"/>
            </a:rPr>
            <a:t>：</a:t>
          </a:r>
          <a:r>
            <a:rPr lang="en-US" altLang="zh-CN" sz="2000" kern="1200" dirty="0">
              <a:latin typeface="黑体" panose="02010609060101010101" pitchFamily="2" charset="-122"/>
              <a:ea typeface="黑体" panose="02010609060101010101" pitchFamily="2" charset="-122"/>
              <a:cs typeface="黑体" panose="02010609060101010101" pitchFamily="2" charset="-122"/>
              <a:sym typeface="Lucida Sans Unicode" panose="020B0602030504020204" charset="0"/>
            </a:rPr>
            <a:t>是产品工艺实现的文字说明，是对生产过程实施结果的描述，是证明及记录生产操作中每一步骤完成情况的文件。</a:t>
          </a:r>
          <a:endParaRPr lang="en-US" altLang="zh-CN" sz="1800" b="1" kern="1200" dirty="0">
            <a:latin typeface="Lucida Sans Unicode" panose="020B0602030504020204" charset="0"/>
            <a:ea typeface="黑体" panose="02010609060101010101" pitchFamily="2" charset="-122"/>
            <a:cs typeface="黑体" panose="02010609060101010101" pitchFamily="2" charset="-122"/>
            <a:sym typeface="Lucida Sans Unicode" panose="020B0602030504020204" charset="0"/>
          </a:endParaRPr>
        </a:p>
        <a:p>
          <a:pPr marL="0" lvl="0" indent="0" algn="l" defTabSz="889000">
            <a:lnSpc>
              <a:spcPct val="100000"/>
            </a:lnSpc>
            <a:spcBef>
              <a:spcPct val="0"/>
            </a:spcBef>
            <a:spcAft>
              <a:spcPct val="35000"/>
            </a:spcAft>
            <a:buNone/>
          </a:pPr>
          <a:endParaRPr lang="en-US" altLang="zh-CN" sz="1800" b="1" kern="1200" dirty="0">
            <a:latin typeface="Lucida Sans Unicode" panose="020B0602030504020204" charset="0"/>
            <a:ea typeface="黑体" panose="02010609060101010101" pitchFamily="2" charset="-122"/>
            <a:cs typeface="黑体" panose="02010609060101010101" pitchFamily="2" charset="-122"/>
            <a:sym typeface="Lucida Sans Unicode" panose="020B0602030504020204" charset="0"/>
          </a:endParaRPr>
        </a:p>
        <a:p>
          <a:pPr marL="0" lvl="0" indent="0" algn="l" defTabSz="889000">
            <a:lnSpc>
              <a:spcPct val="100000"/>
            </a:lnSpc>
            <a:spcBef>
              <a:spcPct val="0"/>
            </a:spcBef>
            <a:spcAft>
              <a:spcPct val="35000"/>
            </a:spcAft>
            <a:buNone/>
          </a:pPr>
          <a:r>
            <a:rPr lang="en-US" altLang="zh-CN" sz="1800" kern="1200" dirty="0">
              <a:latin typeface="微软雅黑" panose="020B0503020204020204" charset="-122"/>
              <a:ea typeface="微软雅黑" panose="020B0503020204020204" charset="-122"/>
              <a:cs typeface="微软雅黑" panose="020B0503020204020204" charset="-122"/>
              <a:sym typeface="Lucida Sans Unicode" panose="020B0602030504020204" charset="0"/>
            </a:rPr>
            <a:t>      数据及记录是各种文件已被执行的证据，可靠的数据及记录管理是</a:t>
          </a:r>
          <a:r>
            <a:rPr lang="zh-CN" altLang="en-US" sz="1800" kern="1200" dirty="0">
              <a:latin typeface="微软雅黑" panose="020B0503020204020204" charset="-122"/>
              <a:ea typeface="微软雅黑" panose="020B0503020204020204" charset="-122"/>
              <a:cs typeface="微软雅黑" panose="020B0503020204020204" charset="-122"/>
              <a:sym typeface="Lucida Sans Unicode" panose="020B0602030504020204" charset="0"/>
            </a:rPr>
            <a:t>医药</a:t>
          </a:r>
          <a:r>
            <a:rPr lang="en-US" altLang="zh-CN" sz="1800" kern="1200" dirty="0">
              <a:latin typeface="微软雅黑" panose="020B0503020204020204" charset="-122"/>
              <a:ea typeface="微软雅黑" panose="020B0503020204020204" charset="-122"/>
              <a:cs typeface="微软雅黑" panose="020B0503020204020204" charset="-122"/>
              <a:sym typeface="Lucida Sans Unicode" panose="020B0602030504020204" charset="0"/>
            </a:rPr>
            <a:t>行业质量体系的关键要素，必须做到准确、一致，能够切实成为获得外部审计信任和内部持续改进依据。</a:t>
          </a:r>
        </a:p>
        <a:p>
          <a:pPr marL="0" lvl="0" indent="0" algn="l" defTabSz="889000">
            <a:lnSpc>
              <a:spcPct val="100000"/>
            </a:lnSpc>
            <a:spcBef>
              <a:spcPct val="0"/>
            </a:spcBef>
            <a:spcAft>
              <a:spcPct val="35000"/>
            </a:spcAft>
            <a:buNone/>
          </a:pPr>
          <a:r>
            <a:rPr lang="en-US" altLang="zh-CN" sz="1800" kern="1200" dirty="0">
              <a:latin typeface="微软雅黑" panose="020B0503020204020204" charset="-122"/>
              <a:ea typeface="微软雅黑" panose="020B0503020204020204" charset="-122"/>
              <a:cs typeface="微软雅黑" panose="020B0503020204020204" charset="-122"/>
              <a:sym typeface="Lucida Sans Unicode" panose="020B0602030504020204" charset="0"/>
            </a:rPr>
            <a:t>      没有记录,就难以证明你已做了这项工作，记录是每项工作活动可以追溯的前提。为了保证产品生产、质量控制和质量保证等活动可以追溯，所做的记录应尽可能全面而真实地反映过程、状态和结果。</a:t>
          </a:r>
        </a:p>
      </dsp:txBody>
      <dsp:txXfrm>
        <a:off x="239703" y="242616"/>
        <a:ext cx="7002799" cy="44309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201752-1582-4B4F-BE93-04358B742AD4}">
      <dsp:nvSpPr>
        <dsp:cNvPr id="0" name=""/>
        <dsp:cNvSpPr/>
      </dsp:nvSpPr>
      <dsp:spPr bwMode="white">
        <a:xfrm>
          <a:off x="0" y="310340"/>
          <a:ext cx="7709535" cy="4266279"/>
        </a:xfrm>
        <a:prstGeom prst="roundRect">
          <a:avLst/>
        </a:prstGeom>
        <a:solidFill>
          <a:schemeClr val="lt1">
            <a:hueOff val="0"/>
            <a:satOff val="0"/>
            <a:lumOff val="0"/>
            <a:alphaOff val="0"/>
          </a:schemeClr>
        </a:solidFill>
        <a:ln w="25400" cap="flat" cmpd="sng" algn="ctr">
          <a:solidFill>
            <a:srgbClr val="AAB4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ts val="0"/>
            </a:spcAft>
            <a:buNone/>
          </a:pPr>
          <a:r>
            <a:rPr lang="en-US" altLang="zh-CN" sz="2000" b="1" kern="1200" dirty="0">
              <a:latin typeface="黑体" panose="02010609060101010101" pitchFamily="2" charset="-122"/>
              <a:ea typeface="黑体" panose="02010609060101010101" pitchFamily="2" charset="-122"/>
              <a:cs typeface="黑体" panose="02010609060101010101" pitchFamily="2" charset="-122"/>
            </a:rPr>
            <a:t>2</a:t>
          </a:r>
          <a:r>
            <a:rPr lang="zh-CN" altLang="en-US" sz="2000" b="1" kern="1200" dirty="0">
              <a:latin typeface="黑体" panose="02010609060101010101" pitchFamily="2" charset="-122"/>
              <a:ea typeface="黑体" panose="02010609060101010101" pitchFamily="2" charset="-122"/>
              <a:cs typeface="黑体" panose="02010609060101010101" pitchFamily="2" charset="-122"/>
            </a:rPr>
            <a:t>、记录的分类</a:t>
          </a:r>
        </a:p>
        <a:p>
          <a:pPr marL="0" lvl="0" indent="0" algn="l" defTabSz="889000">
            <a:lnSpc>
              <a:spcPct val="100000"/>
            </a:lnSpc>
            <a:spcBef>
              <a:spcPct val="0"/>
            </a:spcBef>
            <a:spcAft>
              <a:spcPts val="0"/>
            </a:spcAft>
            <a:buNone/>
          </a:pPr>
          <a:endParaRPr lang="en-US" altLang="zh-CN" sz="1800" kern="1200" dirty="0">
            <a:latin typeface="黑体" panose="02010609060101010101" pitchFamily="2" charset="-122"/>
            <a:ea typeface="黑体" panose="02010609060101010101" pitchFamily="2" charset="-122"/>
            <a:cs typeface="黑体" panose="02010609060101010101" pitchFamily="2" charset="-122"/>
          </a:endParaRPr>
        </a:p>
        <a:p>
          <a:pPr marL="0" lvl="0" indent="0" algn="l" defTabSz="889000">
            <a:lnSpc>
              <a:spcPct val="100000"/>
            </a:lnSpc>
            <a:spcBef>
              <a:spcPct val="0"/>
            </a:spcBef>
            <a:spcAft>
              <a:spcPts val="0"/>
            </a:spcAft>
            <a:buNone/>
          </a:pPr>
          <a:r>
            <a:rPr lang="zh-CN" sz="1800" b="1" kern="1200" dirty="0">
              <a:latin typeface="黑体" panose="02010609060101010101" pitchFamily="2" charset="-122"/>
              <a:ea typeface="黑体" panose="02010609060101010101" pitchFamily="2" charset="-122"/>
              <a:cs typeface="黑体" panose="02010609060101010101" pitchFamily="2" charset="-122"/>
            </a:rPr>
            <a:t>人员管理：</a:t>
          </a:r>
          <a:r>
            <a:rPr lang="zh-CN" sz="1800" kern="1200" dirty="0">
              <a:latin typeface="黑体" panose="02010609060101010101" pitchFamily="2" charset="-122"/>
              <a:ea typeface="黑体" panose="02010609060101010101" pitchFamily="2" charset="-122"/>
              <a:cs typeface="黑体" panose="02010609060101010101" pitchFamily="2" charset="-122"/>
            </a:rPr>
            <a:t>员工培训记录、培训档案、健康档案等。</a:t>
          </a:r>
          <a:r>
            <a:rPr lang="en-US" sz="1800" kern="1200" dirty="0">
              <a:latin typeface="黑体" panose="02010609060101010101" pitchFamily="2" charset="-122"/>
              <a:ea typeface="黑体" panose="02010609060101010101" pitchFamily="2" charset="-122"/>
              <a:cs typeface="黑体" panose="02010609060101010101" pitchFamily="2" charset="-122"/>
            </a:rPr>
            <a:t> </a:t>
          </a:r>
          <a:endParaRPr lang="zh-CN" sz="1800" kern="1200" dirty="0">
            <a:latin typeface="黑体" panose="02010609060101010101" pitchFamily="2" charset="-122"/>
            <a:ea typeface="黑体" panose="02010609060101010101" pitchFamily="2" charset="-122"/>
            <a:cs typeface="黑体" panose="02010609060101010101" pitchFamily="2" charset="-122"/>
          </a:endParaRPr>
        </a:p>
        <a:p>
          <a:pPr marL="0" lvl="0" indent="0" algn="l" defTabSz="889000">
            <a:lnSpc>
              <a:spcPct val="100000"/>
            </a:lnSpc>
            <a:spcBef>
              <a:spcPct val="0"/>
            </a:spcBef>
            <a:spcAft>
              <a:spcPts val="0"/>
            </a:spcAft>
            <a:buNone/>
          </a:pPr>
          <a:r>
            <a:rPr lang="zh-CN" sz="1800" b="1" kern="1200" dirty="0">
              <a:latin typeface="黑体" panose="02010609060101010101" pitchFamily="2" charset="-122"/>
              <a:ea typeface="黑体" panose="02010609060101010101" pitchFamily="2" charset="-122"/>
              <a:cs typeface="黑体" panose="02010609060101010101" pitchFamily="2" charset="-122"/>
            </a:rPr>
            <a:t>物料管理：</a:t>
          </a:r>
          <a:r>
            <a:rPr lang="zh-CN" sz="1800" kern="1200" dirty="0">
              <a:latin typeface="黑体" panose="02010609060101010101" pitchFamily="2" charset="-122"/>
              <a:ea typeface="黑体" panose="02010609060101010101" pitchFamily="2" charset="-122"/>
              <a:cs typeface="黑体" panose="02010609060101010101" pitchFamily="2" charset="-122"/>
            </a:rPr>
            <a:t>采购记录、验收记录、入库记录、请验单、发放记录、不合格品处理记录等。</a:t>
          </a:r>
          <a:r>
            <a:rPr lang="en-US" sz="1800" kern="1200" dirty="0">
              <a:latin typeface="黑体" panose="02010609060101010101" pitchFamily="2" charset="-122"/>
              <a:ea typeface="黑体" panose="02010609060101010101" pitchFamily="2" charset="-122"/>
              <a:cs typeface="黑体" panose="02010609060101010101" pitchFamily="2" charset="-122"/>
            </a:rPr>
            <a:t> </a:t>
          </a:r>
          <a:endParaRPr lang="zh-CN" sz="1800" kern="1200" dirty="0">
            <a:latin typeface="黑体" panose="02010609060101010101" pitchFamily="2" charset="-122"/>
            <a:ea typeface="黑体" panose="02010609060101010101" pitchFamily="2" charset="-122"/>
            <a:cs typeface="黑体" panose="02010609060101010101" pitchFamily="2" charset="-122"/>
          </a:endParaRPr>
        </a:p>
        <a:p>
          <a:pPr marL="0" lvl="0" indent="0" algn="l" defTabSz="889000">
            <a:lnSpc>
              <a:spcPct val="100000"/>
            </a:lnSpc>
            <a:spcBef>
              <a:spcPct val="0"/>
            </a:spcBef>
            <a:spcAft>
              <a:spcPts val="0"/>
            </a:spcAft>
            <a:buNone/>
          </a:pPr>
          <a:r>
            <a:rPr lang="zh-CN" sz="1800" b="1" kern="1200" dirty="0">
              <a:latin typeface="黑体" panose="02010609060101010101" pitchFamily="2" charset="-122"/>
              <a:ea typeface="黑体" panose="02010609060101010101" pitchFamily="2" charset="-122"/>
              <a:cs typeface="黑体" panose="02010609060101010101" pitchFamily="2" charset="-122"/>
            </a:rPr>
            <a:t>生产管理：</a:t>
          </a:r>
          <a:r>
            <a:rPr lang="zh-CN" sz="1800" kern="1200" dirty="0">
              <a:latin typeface="黑体" panose="02010609060101010101" pitchFamily="2" charset="-122"/>
              <a:ea typeface="黑体" panose="02010609060101010101" pitchFamily="2" charset="-122"/>
              <a:cs typeface="黑体" panose="02010609060101010101" pitchFamily="2" charset="-122"/>
            </a:rPr>
            <a:t>批生产记录、批包装记录、合箱记录、生产偏差处理记录等。</a:t>
          </a:r>
          <a:r>
            <a:rPr lang="en-US" sz="1800" kern="1200" dirty="0">
              <a:latin typeface="黑体" panose="02010609060101010101" pitchFamily="2" charset="-122"/>
              <a:ea typeface="黑体" panose="02010609060101010101" pitchFamily="2" charset="-122"/>
              <a:cs typeface="黑体" panose="02010609060101010101" pitchFamily="2" charset="-122"/>
            </a:rPr>
            <a:t> </a:t>
          </a:r>
          <a:endParaRPr lang="zh-CN" sz="1800" kern="1200" dirty="0">
            <a:latin typeface="黑体" panose="02010609060101010101" pitchFamily="2" charset="-122"/>
            <a:ea typeface="黑体" panose="02010609060101010101" pitchFamily="2" charset="-122"/>
            <a:cs typeface="黑体" panose="02010609060101010101" pitchFamily="2" charset="-122"/>
          </a:endParaRPr>
        </a:p>
        <a:p>
          <a:pPr marL="0" lvl="0" indent="0" algn="l" defTabSz="889000">
            <a:lnSpc>
              <a:spcPct val="100000"/>
            </a:lnSpc>
            <a:spcBef>
              <a:spcPct val="0"/>
            </a:spcBef>
            <a:spcAft>
              <a:spcPts val="0"/>
            </a:spcAft>
            <a:buNone/>
          </a:pPr>
          <a:r>
            <a:rPr lang="zh-CN" sz="1800" b="1" kern="1200" dirty="0">
              <a:latin typeface="黑体" panose="02010609060101010101" pitchFamily="2" charset="-122"/>
              <a:ea typeface="黑体" panose="02010609060101010101" pitchFamily="2" charset="-122"/>
              <a:cs typeface="黑体" panose="02010609060101010101" pitchFamily="2" charset="-122"/>
            </a:rPr>
            <a:t>质量管理：</a:t>
          </a:r>
          <a:r>
            <a:rPr lang="zh-CN" sz="1800" kern="1200" dirty="0">
              <a:latin typeface="黑体" panose="02010609060101010101" pitchFamily="2" charset="-122"/>
              <a:ea typeface="黑体" panose="02010609060101010101" pitchFamily="2" charset="-122"/>
              <a:cs typeface="黑体" panose="02010609060101010101" pitchFamily="2" charset="-122"/>
            </a:rPr>
            <a:t>检验记录、培养基配制记录、菌种记录、留样观察记录等。</a:t>
          </a:r>
          <a:r>
            <a:rPr lang="en-US" sz="1800" kern="1200" dirty="0">
              <a:latin typeface="黑体" panose="02010609060101010101" pitchFamily="2" charset="-122"/>
              <a:ea typeface="黑体" panose="02010609060101010101" pitchFamily="2" charset="-122"/>
              <a:cs typeface="黑体" panose="02010609060101010101" pitchFamily="2" charset="-122"/>
            </a:rPr>
            <a:t> </a:t>
          </a:r>
          <a:endParaRPr lang="zh-CN" sz="1800" kern="1200" dirty="0">
            <a:latin typeface="黑体" panose="02010609060101010101" pitchFamily="2" charset="-122"/>
            <a:ea typeface="黑体" panose="02010609060101010101" pitchFamily="2" charset="-122"/>
            <a:cs typeface="黑体" panose="02010609060101010101" pitchFamily="2" charset="-122"/>
          </a:endParaRPr>
        </a:p>
        <a:p>
          <a:pPr marL="0" lvl="0" indent="0" algn="l" defTabSz="889000">
            <a:lnSpc>
              <a:spcPct val="100000"/>
            </a:lnSpc>
            <a:spcBef>
              <a:spcPct val="0"/>
            </a:spcBef>
            <a:spcAft>
              <a:spcPts val="0"/>
            </a:spcAft>
            <a:buNone/>
          </a:pPr>
          <a:r>
            <a:rPr lang="zh-CN" sz="1800" b="1" kern="1200" dirty="0">
              <a:latin typeface="黑体" panose="02010609060101010101" pitchFamily="2" charset="-122"/>
              <a:ea typeface="黑体" panose="02010609060101010101" pitchFamily="2" charset="-122"/>
              <a:cs typeface="黑体" panose="02010609060101010101" pitchFamily="2" charset="-122"/>
            </a:rPr>
            <a:t>设备管理：</a:t>
          </a:r>
          <a:r>
            <a:rPr lang="zh-CN" sz="1800" kern="1200" dirty="0">
              <a:latin typeface="黑体" panose="02010609060101010101" pitchFamily="2" charset="-122"/>
              <a:ea typeface="黑体" panose="02010609060101010101" pitchFamily="2" charset="-122"/>
              <a:cs typeface="黑体" panose="02010609060101010101" pitchFamily="2" charset="-122"/>
            </a:rPr>
            <a:t>设备运行记录、维修保养记录、开箱验收记录等。</a:t>
          </a:r>
          <a:r>
            <a:rPr lang="en-US" sz="1800" kern="1200" dirty="0">
              <a:latin typeface="黑体" panose="02010609060101010101" pitchFamily="2" charset="-122"/>
              <a:ea typeface="黑体" panose="02010609060101010101" pitchFamily="2" charset="-122"/>
              <a:cs typeface="黑体" panose="02010609060101010101" pitchFamily="2" charset="-122"/>
            </a:rPr>
            <a:t> </a:t>
          </a:r>
          <a:endParaRPr lang="zh-CN" sz="1800" kern="1200" dirty="0">
            <a:latin typeface="黑体" panose="02010609060101010101" pitchFamily="2" charset="-122"/>
            <a:ea typeface="黑体" panose="02010609060101010101" pitchFamily="2" charset="-122"/>
            <a:cs typeface="黑体" panose="02010609060101010101" pitchFamily="2" charset="-122"/>
          </a:endParaRPr>
        </a:p>
        <a:p>
          <a:pPr marL="0" lvl="0" indent="0" algn="l" defTabSz="889000">
            <a:lnSpc>
              <a:spcPct val="100000"/>
            </a:lnSpc>
            <a:spcBef>
              <a:spcPct val="0"/>
            </a:spcBef>
            <a:spcAft>
              <a:spcPts val="0"/>
            </a:spcAft>
            <a:buNone/>
          </a:pPr>
          <a:r>
            <a:rPr lang="zh-CN" sz="1800" b="1" kern="1200" dirty="0">
              <a:latin typeface="黑体" panose="02010609060101010101" pitchFamily="2" charset="-122"/>
              <a:ea typeface="黑体" panose="02010609060101010101" pitchFamily="2" charset="-122"/>
              <a:cs typeface="黑体" panose="02010609060101010101" pitchFamily="2" charset="-122"/>
            </a:rPr>
            <a:t>卫生管理：</a:t>
          </a:r>
          <a:r>
            <a:rPr lang="zh-CN" sz="1800" kern="1200" dirty="0">
              <a:latin typeface="黑体" panose="02010609060101010101" pitchFamily="2" charset="-122"/>
              <a:ea typeface="黑体" panose="02010609060101010101" pitchFamily="2" charset="-122"/>
              <a:cs typeface="黑体" panose="02010609060101010101" pitchFamily="2" charset="-122"/>
            </a:rPr>
            <a:t>消毒剂记录、工作服清洗发放记录、人员洗手记录、清场记录等。</a:t>
          </a:r>
          <a:r>
            <a:rPr lang="en-US" sz="1800" kern="1200" dirty="0">
              <a:latin typeface="黑体" panose="02010609060101010101" pitchFamily="2" charset="-122"/>
              <a:ea typeface="黑体" panose="02010609060101010101" pitchFamily="2" charset="-122"/>
              <a:cs typeface="黑体" panose="02010609060101010101" pitchFamily="2" charset="-122"/>
            </a:rPr>
            <a:t> </a:t>
          </a:r>
          <a:endParaRPr lang="zh-CN" sz="1800" kern="1200" dirty="0">
            <a:latin typeface="黑体" panose="02010609060101010101" pitchFamily="2" charset="-122"/>
            <a:ea typeface="黑体" panose="02010609060101010101" pitchFamily="2" charset="-122"/>
            <a:cs typeface="黑体" panose="02010609060101010101" pitchFamily="2" charset="-122"/>
          </a:endParaRPr>
        </a:p>
        <a:p>
          <a:pPr marL="0" lvl="0" indent="0" algn="l" defTabSz="889000">
            <a:lnSpc>
              <a:spcPct val="100000"/>
            </a:lnSpc>
            <a:spcBef>
              <a:spcPct val="0"/>
            </a:spcBef>
            <a:spcAft>
              <a:spcPts val="0"/>
            </a:spcAft>
            <a:buNone/>
          </a:pPr>
          <a:r>
            <a:rPr lang="zh-CN" sz="1800" b="1" kern="1200" dirty="0">
              <a:latin typeface="黑体" panose="02010609060101010101" pitchFamily="2" charset="-122"/>
              <a:ea typeface="黑体" panose="02010609060101010101" pitchFamily="2" charset="-122"/>
              <a:cs typeface="黑体" panose="02010609060101010101" pitchFamily="2" charset="-122"/>
            </a:rPr>
            <a:t>销售管理：</a:t>
          </a:r>
          <a:r>
            <a:rPr lang="zh-CN" sz="1800" kern="1200" dirty="0">
              <a:latin typeface="黑体" panose="02010609060101010101" pitchFamily="2" charset="-122"/>
              <a:ea typeface="黑体" panose="02010609060101010101" pitchFamily="2" charset="-122"/>
              <a:cs typeface="黑体" panose="02010609060101010101" pitchFamily="2" charset="-122"/>
            </a:rPr>
            <a:t>产品销售记录、退货记录等。</a:t>
          </a:r>
          <a:r>
            <a:rPr lang="en-US" sz="1800" kern="1200" dirty="0">
              <a:latin typeface="黑体" panose="02010609060101010101" pitchFamily="2" charset="-122"/>
              <a:ea typeface="黑体" panose="02010609060101010101" pitchFamily="2" charset="-122"/>
              <a:cs typeface="黑体" panose="02010609060101010101" pitchFamily="2" charset="-122"/>
            </a:rPr>
            <a:t> </a:t>
          </a:r>
          <a:endParaRPr lang="zh-CN" sz="1800" kern="1200" dirty="0">
            <a:latin typeface="黑体" panose="02010609060101010101" pitchFamily="2" charset="-122"/>
            <a:ea typeface="黑体" panose="02010609060101010101" pitchFamily="2" charset="-122"/>
            <a:cs typeface="黑体" panose="02010609060101010101" pitchFamily="2" charset="-122"/>
          </a:endParaRPr>
        </a:p>
        <a:p>
          <a:pPr marL="0" lvl="0" indent="0" algn="l" defTabSz="889000">
            <a:lnSpc>
              <a:spcPct val="100000"/>
            </a:lnSpc>
            <a:spcBef>
              <a:spcPct val="0"/>
            </a:spcBef>
            <a:spcAft>
              <a:spcPts val="0"/>
            </a:spcAft>
            <a:buNone/>
          </a:pPr>
          <a:r>
            <a:rPr lang="zh-CN" sz="1800" b="1" kern="1200" dirty="0">
              <a:latin typeface="黑体" panose="02010609060101010101" pitchFamily="2" charset="-122"/>
              <a:ea typeface="黑体" panose="02010609060101010101" pitchFamily="2" charset="-122"/>
              <a:cs typeface="黑体" panose="02010609060101010101" pitchFamily="2" charset="-122"/>
            </a:rPr>
            <a:t>标识：</a:t>
          </a:r>
          <a:r>
            <a:rPr lang="zh-CN" sz="1800" kern="1200" dirty="0">
              <a:latin typeface="黑体" panose="02010609060101010101" pitchFamily="2" charset="-122"/>
              <a:ea typeface="黑体" panose="02010609060101010101" pitchFamily="2" charset="-122"/>
              <a:cs typeface="黑体" panose="02010609060101010101" pitchFamily="2" charset="-122"/>
            </a:rPr>
            <a:t>生产状态卡、物料状态卡、消毒剂标识卡、清洁标识卡等。</a:t>
          </a:r>
        </a:p>
      </dsp:txBody>
      <dsp:txXfrm>
        <a:off x="208263" y="518603"/>
        <a:ext cx="7293009" cy="38497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201752-1582-4B4F-BE93-04358B742AD4}">
      <dsp:nvSpPr>
        <dsp:cNvPr id="0" name=""/>
        <dsp:cNvSpPr/>
      </dsp:nvSpPr>
      <dsp:spPr bwMode="white">
        <a:xfrm>
          <a:off x="0" y="620615"/>
          <a:ext cx="7709535" cy="3645729"/>
        </a:xfrm>
        <a:prstGeom prst="roundRect">
          <a:avLst/>
        </a:prstGeom>
        <a:solidFill>
          <a:schemeClr val="lt1">
            <a:hueOff val="0"/>
            <a:satOff val="0"/>
            <a:lumOff val="0"/>
            <a:alphaOff val="0"/>
          </a:schemeClr>
        </a:solidFill>
        <a:ln w="25400" cap="flat" cmpd="sng" algn="ctr">
          <a:solidFill>
            <a:srgbClr val="AAB4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ts val="0"/>
            </a:spcAft>
            <a:buNone/>
          </a:pPr>
          <a:r>
            <a:rPr lang="en-US" altLang="zh-CN" sz="2000" b="1" kern="1200" dirty="0">
              <a:latin typeface="黑体" panose="02010609060101010101" pitchFamily="2" charset="-122"/>
              <a:ea typeface="黑体" panose="02010609060101010101" pitchFamily="2" charset="-122"/>
              <a:cs typeface="黑体" panose="02010609060101010101" pitchFamily="2" charset="-122"/>
            </a:rPr>
            <a:t>3</a:t>
          </a:r>
          <a:r>
            <a:rPr lang="zh-CN" altLang="en-US" sz="2000" b="1" kern="1200" dirty="0">
              <a:latin typeface="黑体" panose="02010609060101010101" pitchFamily="2" charset="-122"/>
              <a:ea typeface="黑体" panose="02010609060101010101" pitchFamily="2" charset="-122"/>
              <a:cs typeface="黑体" panose="02010609060101010101" pitchFamily="2" charset="-122"/>
            </a:rPr>
            <a:t>、记录的重要性</a:t>
          </a:r>
        </a:p>
        <a:p>
          <a:pPr marL="0" lvl="0" indent="0" algn="l" defTabSz="889000">
            <a:lnSpc>
              <a:spcPct val="100000"/>
            </a:lnSpc>
            <a:spcBef>
              <a:spcPct val="0"/>
            </a:spcBef>
            <a:spcAft>
              <a:spcPts val="0"/>
            </a:spcAft>
            <a:buNone/>
          </a:pPr>
          <a:endParaRPr lang="en-US" altLang="zh-CN" sz="1800" kern="1200" dirty="0">
            <a:latin typeface="黑体" panose="02010609060101010101" pitchFamily="2" charset="-122"/>
            <a:ea typeface="黑体" panose="02010609060101010101" pitchFamily="2" charset="-122"/>
            <a:cs typeface="黑体" panose="02010609060101010101" pitchFamily="2" charset="-122"/>
          </a:endParaRPr>
        </a:p>
        <a:p>
          <a:pPr marL="0" lvl="0" indent="0" algn="l" defTabSz="889000">
            <a:lnSpc>
              <a:spcPct val="100000"/>
            </a:lnSpc>
            <a:spcBef>
              <a:spcPct val="0"/>
            </a:spcBef>
            <a:spcAft>
              <a:spcPts val="0"/>
            </a:spcAft>
            <a:buNone/>
          </a:pPr>
          <a:r>
            <a:rPr sz="1800" kern="1200" dirty="0">
              <a:latin typeface="黑体" panose="02010609060101010101" pitchFamily="2" charset="-122"/>
              <a:ea typeface="黑体" panose="02010609060101010101" pitchFamily="2" charset="-122"/>
              <a:cs typeface="黑体" panose="02010609060101010101" pitchFamily="2" charset="-122"/>
            </a:rPr>
            <a:t>    由于记录中包含了大量有价值的运行证据和原始信息，要充分发挥其作用，便于有关部门和员工查找，因则记录应具有唯一性标识，显示其所属的文件的编号、版本号、页号</a:t>
          </a:r>
          <a:r>
            <a:rPr lang="zh-CN" sz="1800" kern="1200" dirty="0">
              <a:latin typeface="黑体" panose="02010609060101010101" pitchFamily="2" charset="-122"/>
              <a:ea typeface="黑体" panose="02010609060101010101" pitchFamily="2" charset="-122"/>
              <a:cs typeface="黑体" panose="02010609060101010101" pitchFamily="2" charset="-122"/>
            </a:rPr>
            <a:t>等</a:t>
          </a:r>
          <a:r>
            <a:rPr sz="1800" kern="1200" dirty="0">
              <a:latin typeface="黑体" panose="02010609060101010101" pitchFamily="2" charset="-122"/>
              <a:ea typeface="黑体" panose="02010609060101010101" pitchFamily="2" charset="-122"/>
              <a:cs typeface="黑体" panose="02010609060101010101" pitchFamily="2" charset="-122"/>
            </a:rPr>
            <a:t>，方便于归档，提高检索和查阅的效率。</a:t>
          </a:r>
        </a:p>
        <a:p>
          <a:pPr marL="0" lvl="0" indent="0" algn="l" defTabSz="889000">
            <a:lnSpc>
              <a:spcPct val="100000"/>
            </a:lnSpc>
            <a:spcBef>
              <a:spcPct val="0"/>
            </a:spcBef>
            <a:spcAft>
              <a:spcPts val="0"/>
            </a:spcAft>
            <a:buNone/>
          </a:pPr>
          <a:endParaRPr sz="1800" kern="1200" dirty="0">
            <a:latin typeface="黑体" panose="02010609060101010101" pitchFamily="2" charset="-122"/>
            <a:ea typeface="黑体" panose="02010609060101010101" pitchFamily="2" charset="-122"/>
            <a:cs typeface="黑体" panose="02010609060101010101" pitchFamily="2" charset="-122"/>
          </a:endParaRPr>
        </a:p>
        <a:p>
          <a:pPr marL="0" lvl="0" indent="0" algn="l" defTabSz="889000">
            <a:lnSpc>
              <a:spcPct val="100000"/>
            </a:lnSpc>
            <a:spcBef>
              <a:spcPct val="0"/>
            </a:spcBef>
            <a:spcAft>
              <a:spcPts val="0"/>
            </a:spcAft>
            <a:buNone/>
          </a:pPr>
          <a:r>
            <a:rPr sz="1800" kern="1200" dirty="0">
              <a:latin typeface="黑体" panose="02010609060101010101" pitchFamily="2" charset="-122"/>
              <a:ea typeface="黑体" panose="02010609060101010101" pitchFamily="2" charset="-122"/>
              <a:cs typeface="黑体" panose="02010609060101010101" pitchFamily="2" charset="-122"/>
            </a:rPr>
            <a:t>    记录应当立卷贮存和保管，保存期限按规定要求执行。超过规定保存期限的记录，应统一进行处理，重要的、含有保密内容的记录须保留销毁记录。</a:t>
          </a:r>
        </a:p>
      </dsp:txBody>
      <dsp:txXfrm>
        <a:off x="177970" y="798585"/>
        <a:ext cx="7353595" cy="32897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201752-1582-4B4F-BE93-04358B742AD4}">
      <dsp:nvSpPr>
        <dsp:cNvPr id="0" name=""/>
        <dsp:cNvSpPr/>
      </dsp:nvSpPr>
      <dsp:spPr bwMode="white">
        <a:xfrm>
          <a:off x="0" y="465477"/>
          <a:ext cx="7709535" cy="3956004"/>
        </a:xfrm>
        <a:prstGeom prst="roundRect">
          <a:avLst/>
        </a:prstGeom>
        <a:solidFill>
          <a:schemeClr val="lt1">
            <a:hueOff val="0"/>
            <a:satOff val="0"/>
            <a:lumOff val="0"/>
            <a:alphaOff val="0"/>
          </a:schemeClr>
        </a:solidFill>
        <a:ln w="25400" cap="flat" cmpd="sng" algn="ctr">
          <a:solidFill>
            <a:srgbClr val="AAB4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ts val="0"/>
            </a:spcAft>
            <a:buNone/>
          </a:pPr>
          <a:r>
            <a:rPr lang="en-US" altLang="zh-CN" sz="2000" b="1" kern="1200" dirty="0">
              <a:latin typeface="黑体" panose="02010609060101010101" pitchFamily="2" charset="-122"/>
              <a:ea typeface="黑体" panose="02010609060101010101" pitchFamily="2" charset="-122"/>
              <a:cs typeface="黑体" panose="02010609060101010101" pitchFamily="2" charset="-122"/>
            </a:rPr>
            <a:t>1</a:t>
          </a:r>
          <a:r>
            <a:rPr lang="zh-CN" altLang="en-US" sz="2000" b="1" kern="1200" dirty="0">
              <a:latin typeface="黑体" panose="02010609060101010101" pitchFamily="2" charset="-122"/>
              <a:ea typeface="黑体" panose="02010609060101010101" pitchFamily="2" charset="-122"/>
              <a:cs typeface="黑体" panose="02010609060101010101" pitchFamily="2" charset="-122"/>
            </a:rPr>
            <a:t>、设计要求</a:t>
          </a:r>
        </a:p>
        <a:p>
          <a:pPr marL="0" lvl="0" indent="0" algn="l" defTabSz="889000">
            <a:lnSpc>
              <a:spcPct val="100000"/>
            </a:lnSpc>
            <a:spcBef>
              <a:spcPct val="0"/>
            </a:spcBef>
            <a:spcAft>
              <a:spcPts val="0"/>
            </a:spcAft>
            <a:buNone/>
          </a:pPr>
          <a:endParaRPr lang="en-US" altLang="zh-CN" sz="1800" kern="1200" dirty="0">
            <a:latin typeface="黑体" panose="02010609060101010101" pitchFamily="2" charset="-122"/>
            <a:ea typeface="黑体" panose="02010609060101010101" pitchFamily="2" charset="-122"/>
            <a:cs typeface="黑体" panose="02010609060101010101" pitchFamily="2" charset="-122"/>
          </a:endParaRPr>
        </a:p>
        <a:p>
          <a:pPr marL="0" lvl="0" indent="0" algn="l" defTabSz="889000">
            <a:lnSpc>
              <a:spcPct val="100000"/>
            </a:lnSpc>
            <a:spcBef>
              <a:spcPct val="0"/>
            </a:spcBef>
            <a:spcAft>
              <a:spcPts val="0"/>
            </a:spcAft>
            <a:buNone/>
          </a:pPr>
          <a:r>
            <a:rPr sz="1800" kern="1200" dirty="0">
              <a:latin typeface="黑体" panose="02010609060101010101" pitchFamily="2" charset="-122"/>
              <a:ea typeface="黑体" panose="02010609060101010101" pitchFamily="2" charset="-122"/>
              <a:cs typeface="黑体" panose="02010609060101010101" pitchFamily="2" charset="-122"/>
            </a:rPr>
            <a:t>    应考虑到记录的适用性，生效前</a:t>
          </a:r>
          <a:r>
            <a:rPr lang="zh-CN" sz="1800" kern="1200" dirty="0">
              <a:latin typeface="黑体" panose="02010609060101010101" pitchFamily="2" charset="-122"/>
              <a:ea typeface="黑体" panose="02010609060101010101" pitchFamily="2" charset="-122"/>
              <a:cs typeface="黑体" panose="02010609060101010101" pitchFamily="2" charset="-122"/>
            </a:rPr>
            <a:t>可以</a:t>
          </a:r>
          <a:r>
            <a:rPr sz="1800" kern="1200" dirty="0">
              <a:latin typeface="黑体" panose="02010609060101010101" pitchFamily="2" charset="-122"/>
              <a:ea typeface="黑体" panose="02010609060101010101" pitchFamily="2" charset="-122"/>
              <a:cs typeface="黑体" panose="02010609060101010101" pitchFamily="2" charset="-122"/>
            </a:rPr>
            <a:t>进行模拟填写</a:t>
          </a:r>
          <a:r>
            <a:rPr lang="zh-CN" sz="1800" kern="1200" dirty="0">
              <a:latin typeface="黑体" panose="02010609060101010101" pitchFamily="2" charset="-122"/>
              <a:ea typeface="黑体" panose="02010609060101010101" pitchFamily="2" charset="-122"/>
              <a:cs typeface="黑体" panose="02010609060101010101" pitchFamily="2" charset="-122"/>
            </a:rPr>
            <a:t>，</a:t>
          </a:r>
          <a:r>
            <a:rPr sz="1800" kern="1200" dirty="0">
              <a:latin typeface="黑体" panose="02010609060101010101" pitchFamily="2" charset="-122"/>
              <a:ea typeface="黑体" panose="02010609060101010101" pitchFamily="2" charset="-122"/>
              <a:cs typeface="黑体" panose="02010609060101010101" pitchFamily="2" charset="-122"/>
            </a:rPr>
            <a:t>避免填写后仍然保留大量的空白处；</a:t>
          </a:r>
        </a:p>
        <a:p>
          <a:pPr marL="0" lvl="0" indent="0" algn="l" defTabSz="889000">
            <a:lnSpc>
              <a:spcPct val="100000"/>
            </a:lnSpc>
            <a:spcBef>
              <a:spcPct val="0"/>
            </a:spcBef>
            <a:spcAft>
              <a:spcPts val="0"/>
            </a:spcAft>
            <a:buNone/>
          </a:pPr>
          <a:r>
            <a:rPr sz="1800" kern="1200" dirty="0">
              <a:latin typeface="黑体" panose="02010609060101010101" pitchFamily="2" charset="-122"/>
              <a:ea typeface="黑体" panose="02010609060101010101" pitchFamily="2" charset="-122"/>
              <a:cs typeface="黑体" panose="02010609060101010101" pitchFamily="2" charset="-122"/>
            </a:rPr>
            <a:t>    填写</a:t>
          </a:r>
          <a:r>
            <a:rPr lang="zh-CN" sz="1800" kern="1200" dirty="0">
              <a:latin typeface="黑体" panose="02010609060101010101" pitchFamily="2" charset="-122"/>
              <a:ea typeface="黑体" panose="02010609060101010101" pitchFamily="2" charset="-122"/>
              <a:cs typeface="黑体" panose="02010609060101010101" pitchFamily="2" charset="-122"/>
            </a:rPr>
            <a:t>的</a:t>
          </a:r>
          <a:r>
            <a:rPr sz="1800" kern="1200" dirty="0">
              <a:latin typeface="黑体" panose="02010609060101010101" pitchFamily="2" charset="-122"/>
              <a:ea typeface="黑体" panose="02010609060101010101" pitchFamily="2" charset="-122"/>
              <a:cs typeface="黑体" panose="02010609060101010101" pitchFamily="2" charset="-122"/>
            </a:rPr>
            <a:t>表格空格应留有充分的填写余地；</a:t>
          </a:r>
        </a:p>
        <a:p>
          <a:pPr marL="0" lvl="0" indent="0" algn="l" defTabSz="889000">
            <a:lnSpc>
              <a:spcPct val="100000"/>
            </a:lnSpc>
            <a:spcBef>
              <a:spcPct val="0"/>
            </a:spcBef>
            <a:spcAft>
              <a:spcPts val="0"/>
            </a:spcAft>
            <a:buNone/>
          </a:pPr>
          <a:r>
            <a:rPr sz="1800" kern="1200" dirty="0">
              <a:latin typeface="黑体" panose="02010609060101010101" pitchFamily="2" charset="-122"/>
              <a:ea typeface="黑体" panose="02010609060101010101" pitchFamily="2" charset="-122"/>
              <a:cs typeface="黑体" panose="02010609060101010101" pitchFamily="2" charset="-122"/>
            </a:rPr>
            <a:t>    记录的设计应当简明扼要，避免复杂与繁复；</a:t>
          </a:r>
        </a:p>
        <a:p>
          <a:pPr marL="0" lvl="0" indent="0" algn="l" defTabSz="889000">
            <a:lnSpc>
              <a:spcPct val="100000"/>
            </a:lnSpc>
            <a:spcBef>
              <a:spcPct val="0"/>
            </a:spcBef>
            <a:spcAft>
              <a:spcPts val="0"/>
            </a:spcAft>
            <a:buNone/>
          </a:pPr>
          <a:r>
            <a:rPr sz="1800" kern="1200" dirty="0">
              <a:latin typeface="黑体" panose="02010609060101010101" pitchFamily="2" charset="-122"/>
              <a:ea typeface="黑体" panose="02010609060101010101" pitchFamily="2" charset="-122"/>
              <a:cs typeface="黑体" panose="02010609060101010101" pitchFamily="2" charset="-122"/>
            </a:rPr>
            <a:t>    与生产操作相关的记录应保留关键控制参数的确认和记录项目。</a:t>
          </a:r>
        </a:p>
        <a:p>
          <a:pPr marL="0" lvl="0" indent="0" algn="l" defTabSz="889000">
            <a:lnSpc>
              <a:spcPct val="100000"/>
            </a:lnSpc>
            <a:spcBef>
              <a:spcPct val="0"/>
            </a:spcBef>
            <a:spcAft>
              <a:spcPts val="0"/>
            </a:spcAft>
            <a:buNone/>
          </a:pPr>
          <a:r>
            <a:rPr sz="1800" kern="1200" dirty="0">
              <a:latin typeface="黑体" panose="02010609060101010101" pitchFamily="2" charset="-122"/>
              <a:ea typeface="黑体" panose="02010609060101010101" pitchFamily="2" charset="-122"/>
              <a:cs typeface="黑体" panose="02010609060101010101" pitchFamily="2" charset="-122"/>
            </a:rPr>
            <a:t>    基于对防止和减少空白批记录在发放</a:t>
          </a:r>
          <a:r>
            <a:rPr lang="zh-CN" sz="1800" kern="1200" dirty="0">
              <a:latin typeface="黑体" panose="02010609060101010101" pitchFamily="2" charset="-122"/>
              <a:ea typeface="黑体" panose="02010609060101010101" pitchFamily="2" charset="-122"/>
              <a:cs typeface="黑体" panose="02010609060101010101" pitchFamily="2" charset="-122"/>
            </a:rPr>
            <a:t>和使用</a:t>
          </a:r>
          <a:r>
            <a:rPr sz="1800" kern="1200" dirty="0">
              <a:latin typeface="黑体" panose="02010609060101010101" pitchFamily="2" charset="-122"/>
              <a:ea typeface="黑体" panose="02010609060101010101" pitchFamily="2" charset="-122"/>
              <a:cs typeface="黑体" panose="02010609060101010101" pitchFamily="2" charset="-122"/>
            </a:rPr>
            <a:t>时出现差错，便于操作人员填写使用的考虑，每一页都要标注产品的名称（可采用最终产品名称也可采用不同阶段产品的名称）、规格和批号，以利于批生产记录的控制</a:t>
          </a:r>
          <a:r>
            <a:rPr lang="zh-CN" sz="1800" kern="1200" dirty="0">
              <a:latin typeface="黑体" panose="02010609060101010101" pitchFamily="2" charset="-122"/>
              <a:ea typeface="黑体" panose="02010609060101010101" pitchFamily="2" charset="-122"/>
              <a:cs typeface="黑体" panose="02010609060101010101" pitchFamily="2" charset="-122"/>
            </a:rPr>
            <a:t>和管理</a:t>
          </a:r>
          <a:r>
            <a:rPr sz="1800" kern="1200" dirty="0">
              <a:latin typeface="黑体" panose="02010609060101010101" pitchFamily="2" charset="-122"/>
              <a:ea typeface="黑体" panose="02010609060101010101" pitchFamily="2" charset="-122"/>
              <a:cs typeface="黑体" panose="02010609060101010101" pitchFamily="2" charset="-122"/>
            </a:rPr>
            <a:t>。</a:t>
          </a:r>
        </a:p>
      </dsp:txBody>
      <dsp:txXfrm>
        <a:off x="193116" y="658593"/>
        <a:ext cx="7323303" cy="35697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201752-1582-4B4F-BE93-04358B742AD4}">
      <dsp:nvSpPr>
        <dsp:cNvPr id="0" name=""/>
        <dsp:cNvSpPr/>
      </dsp:nvSpPr>
      <dsp:spPr bwMode="white">
        <a:xfrm>
          <a:off x="0" y="155202"/>
          <a:ext cx="7709535" cy="4576554"/>
        </a:xfrm>
        <a:prstGeom prst="roundRect">
          <a:avLst/>
        </a:prstGeom>
        <a:solidFill>
          <a:schemeClr val="lt1">
            <a:hueOff val="0"/>
            <a:satOff val="0"/>
            <a:lumOff val="0"/>
            <a:alphaOff val="0"/>
          </a:schemeClr>
        </a:solidFill>
        <a:ln w="25400" cap="flat" cmpd="sng" algn="ctr">
          <a:solidFill>
            <a:srgbClr val="AAB4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ts val="0"/>
            </a:spcAft>
            <a:buNone/>
          </a:pPr>
          <a:r>
            <a:rPr lang="en-US" altLang="zh-CN" sz="2000" b="1" kern="1200" dirty="0">
              <a:latin typeface="黑体" panose="02010609060101010101" pitchFamily="2" charset="-122"/>
              <a:ea typeface="黑体" panose="02010609060101010101" pitchFamily="2" charset="-122"/>
              <a:cs typeface="黑体" panose="02010609060101010101" pitchFamily="2" charset="-122"/>
            </a:rPr>
            <a:t>2</a:t>
          </a:r>
          <a:r>
            <a:rPr lang="zh-CN" altLang="en-US" sz="2000" b="1" kern="1200" dirty="0">
              <a:latin typeface="黑体" panose="02010609060101010101" pitchFamily="2" charset="-122"/>
              <a:ea typeface="黑体" panose="02010609060101010101" pitchFamily="2" charset="-122"/>
              <a:cs typeface="黑体" panose="02010609060101010101" pitchFamily="2" charset="-122"/>
            </a:rPr>
            <a:t>、内容要求</a:t>
          </a:r>
        </a:p>
        <a:p>
          <a:pPr marL="0" lvl="0" indent="0" algn="l" defTabSz="889000">
            <a:lnSpc>
              <a:spcPct val="100000"/>
            </a:lnSpc>
            <a:spcBef>
              <a:spcPct val="0"/>
            </a:spcBef>
            <a:spcAft>
              <a:spcPts val="0"/>
            </a:spcAft>
            <a:buNone/>
          </a:pPr>
          <a:endParaRPr sz="1800" kern="1200" dirty="0">
            <a:latin typeface="黑体" panose="02010609060101010101" pitchFamily="2" charset="-122"/>
            <a:ea typeface="黑体" panose="02010609060101010101" pitchFamily="2" charset="-122"/>
            <a:cs typeface="黑体" panose="02010609060101010101" pitchFamily="2" charset="-122"/>
          </a:endParaRPr>
        </a:p>
        <a:p>
          <a:pPr marL="0" lvl="0" indent="0" algn="l" defTabSz="889000">
            <a:lnSpc>
              <a:spcPct val="100000"/>
            </a:lnSpc>
            <a:spcBef>
              <a:spcPct val="0"/>
            </a:spcBef>
            <a:spcAft>
              <a:spcPts val="0"/>
            </a:spcAft>
            <a:buNone/>
          </a:pPr>
          <a:r>
            <a:rPr sz="1800" kern="1200" dirty="0">
              <a:latin typeface="黑体" panose="02010609060101010101" pitchFamily="2" charset="-122"/>
              <a:ea typeface="黑体" panose="02010609060101010101" pitchFamily="2" charset="-122"/>
              <a:cs typeface="黑体" panose="02010609060101010101" pitchFamily="2" charset="-122"/>
            </a:rPr>
            <a:t>批生产记录的内容应当包括：</a:t>
          </a:r>
        </a:p>
        <a:p>
          <a:pPr marL="0" lvl="0" indent="0" algn="l" defTabSz="889000">
            <a:lnSpc>
              <a:spcPct val="100000"/>
            </a:lnSpc>
            <a:spcBef>
              <a:spcPct val="0"/>
            </a:spcBef>
            <a:spcAft>
              <a:spcPts val="0"/>
            </a:spcAft>
            <a:buNone/>
          </a:pPr>
          <a:r>
            <a:rPr sz="1800" kern="1200" dirty="0">
              <a:latin typeface="黑体" panose="02010609060101010101" pitchFamily="2" charset="-122"/>
              <a:ea typeface="黑体" panose="02010609060101010101" pitchFamily="2" charset="-122"/>
              <a:cs typeface="黑体" panose="02010609060101010101" pitchFamily="2" charset="-122"/>
            </a:rPr>
            <a:t>（</a:t>
          </a:r>
          <a:r>
            <a:rPr lang="en-US" sz="1800" kern="1200" dirty="0">
              <a:latin typeface="黑体" panose="02010609060101010101" pitchFamily="2" charset="-122"/>
              <a:ea typeface="黑体" panose="02010609060101010101" pitchFamily="2" charset="-122"/>
              <a:cs typeface="黑体" panose="02010609060101010101" pitchFamily="2" charset="-122"/>
            </a:rPr>
            <a:t>1</a:t>
          </a:r>
          <a:r>
            <a:rPr sz="1800" kern="1200" dirty="0">
              <a:latin typeface="黑体" panose="02010609060101010101" pitchFamily="2" charset="-122"/>
              <a:ea typeface="黑体" panose="02010609060101010101" pitchFamily="2" charset="-122"/>
              <a:cs typeface="黑体" panose="02010609060101010101" pitchFamily="2" charset="-122"/>
            </a:rPr>
            <a:t>）产品名称、规格、批号；</a:t>
          </a:r>
        </a:p>
        <a:p>
          <a:pPr marL="0" lvl="0" indent="0" algn="l" defTabSz="889000">
            <a:lnSpc>
              <a:spcPct val="100000"/>
            </a:lnSpc>
            <a:spcBef>
              <a:spcPct val="0"/>
            </a:spcBef>
            <a:spcAft>
              <a:spcPts val="0"/>
            </a:spcAft>
            <a:buNone/>
          </a:pPr>
          <a:r>
            <a:rPr sz="1800" kern="1200" dirty="0">
              <a:latin typeface="黑体" panose="02010609060101010101" pitchFamily="2" charset="-122"/>
              <a:ea typeface="黑体" panose="02010609060101010101" pitchFamily="2" charset="-122"/>
              <a:cs typeface="黑体" panose="02010609060101010101" pitchFamily="2" charset="-122"/>
            </a:rPr>
            <a:t>（</a:t>
          </a:r>
          <a:r>
            <a:rPr lang="en-US" sz="1800" kern="1200" dirty="0">
              <a:latin typeface="黑体" panose="02010609060101010101" pitchFamily="2" charset="-122"/>
              <a:ea typeface="黑体" panose="02010609060101010101" pitchFamily="2" charset="-122"/>
              <a:cs typeface="黑体" panose="02010609060101010101" pitchFamily="2" charset="-122"/>
            </a:rPr>
            <a:t>2</a:t>
          </a:r>
          <a:r>
            <a:rPr sz="1800" kern="1200" dirty="0">
              <a:latin typeface="黑体" panose="02010609060101010101" pitchFamily="2" charset="-122"/>
              <a:ea typeface="黑体" panose="02010609060101010101" pitchFamily="2" charset="-122"/>
              <a:cs typeface="黑体" panose="02010609060101010101" pitchFamily="2" charset="-122"/>
            </a:rPr>
            <a:t>）生产以及中间工序开始、结束的日期和时间；</a:t>
          </a:r>
        </a:p>
        <a:p>
          <a:pPr marL="0" lvl="0" indent="0" algn="l" defTabSz="889000">
            <a:lnSpc>
              <a:spcPct val="100000"/>
            </a:lnSpc>
            <a:spcBef>
              <a:spcPct val="0"/>
            </a:spcBef>
            <a:spcAft>
              <a:spcPts val="0"/>
            </a:spcAft>
            <a:buNone/>
          </a:pPr>
          <a:r>
            <a:rPr sz="1800" kern="1200" dirty="0">
              <a:latin typeface="黑体" panose="02010609060101010101" pitchFamily="2" charset="-122"/>
              <a:ea typeface="黑体" panose="02010609060101010101" pitchFamily="2" charset="-122"/>
              <a:cs typeface="黑体" panose="02010609060101010101" pitchFamily="2" charset="-122"/>
            </a:rPr>
            <a:t>（</a:t>
          </a:r>
          <a:r>
            <a:rPr lang="en-US" sz="1800" kern="1200" dirty="0">
              <a:latin typeface="黑体" panose="02010609060101010101" pitchFamily="2" charset="-122"/>
              <a:ea typeface="黑体" panose="02010609060101010101" pitchFamily="2" charset="-122"/>
              <a:cs typeface="黑体" panose="02010609060101010101" pitchFamily="2" charset="-122"/>
            </a:rPr>
            <a:t>3</a:t>
          </a:r>
          <a:r>
            <a:rPr sz="1800" kern="1200" dirty="0">
              <a:latin typeface="黑体" panose="02010609060101010101" pitchFamily="2" charset="-122"/>
              <a:ea typeface="黑体" panose="02010609060101010101" pitchFamily="2" charset="-122"/>
              <a:cs typeface="黑体" panose="02010609060101010101" pitchFamily="2" charset="-122"/>
            </a:rPr>
            <a:t>）生产步骤操作人员的签名；必要时，还应当有操作（如称量）复核人员的签名；</a:t>
          </a:r>
        </a:p>
        <a:p>
          <a:pPr marL="0" lvl="0" indent="0" algn="l" defTabSz="889000">
            <a:lnSpc>
              <a:spcPct val="100000"/>
            </a:lnSpc>
            <a:spcBef>
              <a:spcPct val="0"/>
            </a:spcBef>
            <a:spcAft>
              <a:spcPts val="0"/>
            </a:spcAft>
            <a:buNone/>
          </a:pPr>
          <a:r>
            <a:rPr sz="1800" kern="1200" dirty="0">
              <a:latin typeface="黑体" panose="02010609060101010101" pitchFamily="2" charset="-122"/>
              <a:ea typeface="黑体" panose="02010609060101010101" pitchFamily="2" charset="-122"/>
              <a:cs typeface="黑体" panose="02010609060101010101" pitchFamily="2" charset="-122"/>
            </a:rPr>
            <a:t>（</a:t>
          </a:r>
          <a:r>
            <a:rPr lang="en-US" sz="1800" kern="1200" dirty="0">
              <a:latin typeface="黑体" panose="02010609060101010101" pitchFamily="2" charset="-122"/>
              <a:ea typeface="黑体" panose="02010609060101010101" pitchFamily="2" charset="-122"/>
              <a:cs typeface="黑体" panose="02010609060101010101" pitchFamily="2" charset="-122"/>
            </a:rPr>
            <a:t>4</a:t>
          </a:r>
          <a:r>
            <a:rPr sz="1800" kern="1200" dirty="0">
              <a:latin typeface="黑体" panose="02010609060101010101" pitchFamily="2" charset="-122"/>
              <a:ea typeface="黑体" panose="02010609060101010101" pitchFamily="2" charset="-122"/>
              <a:cs typeface="黑体" panose="02010609060101010101" pitchFamily="2" charset="-122"/>
            </a:rPr>
            <a:t>）每一原辅料的批号以及实际</a:t>
          </a:r>
          <a:r>
            <a:rPr lang="zh-CN" sz="1800" kern="1200" dirty="0">
              <a:latin typeface="黑体" panose="02010609060101010101" pitchFamily="2" charset="-122"/>
              <a:ea typeface="黑体" panose="02010609060101010101" pitchFamily="2" charset="-122"/>
              <a:cs typeface="黑体" panose="02010609060101010101" pitchFamily="2" charset="-122"/>
            </a:rPr>
            <a:t>领取、使用</a:t>
          </a:r>
          <a:r>
            <a:rPr sz="1800" kern="1200" dirty="0">
              <a:latin typeface="黑体" panose="02010609060101010101" pitchFamily="2" charset="-122"/>
              <a:ea typeface="黑体" panose="02010609060101010101" pitchFamily="2" charset="-122"/>
              <a:cs typeface="黑体" panose="02010609060101010101" pitchFamily="2" charset="-122"/>
            </a:rPr>
            <a:t>的数量；</a:t>
          </a:r>
        </a:p>
        <a:p>
          <a:pPr marL="0" lvl="0" indent="0" algn="l" defTabSz="889000">
            <a:lnSpc>
              <a:spcPct val="100000"/>
            </a:lnSpc>
            <a:spcBef>
              <a:spcPct val="0"/>
            </a:spcBef>
            <a:spcAft>
              <a:spcPts val="0"/>
            </a:spcAft>
            <a:buNone/>
          </a:pPr>
          <a:r>
            <a:rPr sz="1800" kern="1200" dirty="0">
              <a:latin typeface="黑体" panose="02010609060101010101" pitchFamily="2" charset="-122"/>
              <a:ea typeface="黑体" panose="02010609060101010101" pitchFamily="2" charset="-122"/>
              <a:cs typeface="黑体" panose="02010609060101010101" pitchFamily="2" charset="-122"/>
            </a:rPr>
            <a:t>（</a:t>
          </a:r>
          <a:r>
            <a:rPr lang="en-US" sz="1800" kern="1200" dirty="0">
              <a:latin typeface="黑体" panose="02010609060101010101" pitchFamily="2" charset="-122"/>
              <a:ea typeface="黑体" panose="02010609060101010101" pitchFamily="2" charset="-122"/>
              <a:cs typeface="黑体" panose="02010609060101010101" pitchFamily="2" charset="-122"/>
            </a:rPr>
            <a:t>5</a:t>
          </a:r>
          <a:r>
            <a:rPr sz="1800" kern="1200" dirty="0">
              <a:latin typeface="黑体" panose="02010609060101010101" pitchFamily="2" charset="-122"/>
              <a:ea typeface="黑体" panose="02010609060101010101" pitchFamily="2" charset="-122"/>
              <a:cs typeface="黑体" panose="02010609060101010101" pitchFamily="2" charset="-122"/>
            </a:rPr>
            <a:t>）相关生产操作或活动、工艺参数及控制范围，以及所用主要生产设备的编号；</a:t>
          </a:r>
        </a:p>
        <a:p>
          <a:pPr marL="0" lvl="0" indent="0" algn="l" defTabSz="889000">
            <a:lnSpc>
              <a:spcPct val="100000"/>
            </a:lnSpc>
            <a:spcBef>
              <a:spcPct val="0"/>
            </a:spcBef>
            <a:spcAft>
              <a:spcPts val="0"/>
            </a:spcAft>
            <a:buNone/>
          </a:pPr>
          <a:r>
            <a:rPr sz="1800" kern="1200" dirty="0">
              <a:latin typeface="黑体" panose="02010609060101010101" pitchFamily="2" charset="-122"/>
              <a:ea typeface="黑体" panose="02010609060101010101" pitchFamily="2" charset="-122"/>
              <a:cs typeface="黑体" panose="02010609060101010101" pitchFamily="2" charset="-122"/>
            </a:rPr>
            <a:t>（</a:t>
          </a:r>
          <a:r>
            <a:rPr lang="en-US" sz="1800" kern="1200" dirty="0">
              <a:latin typeface="黑体" panose="02010609060101010101" pitchFamily="2" charset="-122"/>
              <a:ea typeface="黑体" panose="02010609060101010101" pitchFamily="2" charset="-122"/>
              <a:cs typeface="黑体" panose="02010609060101010101" pitchFamily="2" charset="-122"/>
            </a:rPr>
            <a:t>6</a:t>
          </a:r>
          <a:r>
            <a:rPr sz="1800" kern="1200" dirty="0">
              <a:latin typeface="黑体" panose="02010609060101010101" pitchFamily="2" charset="-122"/>
              <a:ea typeface="黑体" panose="02010609060101010101" pitchFamily="2" charset="-122"/>
              <a:cs typeface="黑体" panose="02010609060101010101" pitchFamily="2" charset="-122"/>
            </a:rPr>
            <a:t>）不同生产工序所得产量及必要时的物料平衡计算；</a:t>
          </a:r>
        </a:p>
        <a:p>
          <a:pPr marL="0" lvl="0" indent="0" algn="l" defTabSz="889000">
            <a:lnSpc>
              <a:spcPct val="100000"/>
            </a:lnSpc>
            <a:spcBef>
              <a:spcPct val="0"/>
            </a:spcBef>
            <a:spcAft>
              <a:spcPts val="0"/>
            </a:spcAft>
            <a:buNone/>
          </a:pPr>
          <a:r>
            <a:rPr sz="1800" kern="1200" dirty="0">
              <a:latin typeface="黑体" panose="02010609060101010101" pitchFamily="2" charset="-122"/>
              <a:ea typeface="黑体" panose="02010609060101010101" pitchFamily="2" charset="-122"/>
              <a:cs typeface="黑体" panose="02010609060101010101" pitchFamily="2" charset="-122"/>
            </a:rPr>
            <a:t>（</a:t>
          </a:r>
          <a:r>
            <a:rPr lang="en-US" sz="1800" kern="1200" dirty="0">
              <a:latin typeface="黑体" panose="02010609060101010101" pitchFamily="2" charset="-122"/>
              <a:ea typeface="黑体" panose="02010609060101010101" pitchFamily="2" charset="-122"/>
              <a:cs typeface="黑体" panose="02010609060101010101" pitchFamily="2" charset="-122"/>
            </a:rPr>
            <a:t>7</a:t>
          </a:r>
          <a:r>
            <a:rPr sz="1800" kern="1200" dirty="0">
              <a:latin typeface="黑体" panose="02010609060101010101" pitchFamily="2" charset="-122"/>
              <a:ea typeface="黑体" panose="02010609060101010101" pitchFamily="2" charset="-122"/>
              <a:cs typeface="黑体" panose="02010609060101010101" pitchFamily="2" charset="-122"/>
            </a:rPr>
            <a:t>）对特殊问题或异常事件的记录，包括对偏离工艺规程的偏差情况的详细说明或调查报告，并经签字批准。</a:t>
          </a:r>
        </a:p>
      </dsp:txBody>
      <dsp:txXfrm>
        <a:off x="223409" y="378611"/>
        <a:ext cx="7262717" cy="41297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201752-1582-4B4F-BE93-04358B742AD4}">
      <dsp:nvSpPr>
        <dsp:cNvPr id="0" name=""/>
        <dsp:cNvSpPr/>
      </dsp:nvSpPr>
      <dsp:spPr bwMode="white">
        <a:xfrm>
          <a:off x="0" y="1930834"/>
          <a:ext cx="7709535" cy="1025291"/>
        </a:xfrm>
        <a:prstGeom prst="roundRect">
          <a:avLst/>
        </a:prstGeom>
        <a:solidFill>
          <a:schemeClr val="lt1">
            <a:hueOff val="0"/>
            <a:satOff val="0"/>
            <a:lumOff val="0"/>
            <a:alphaOff val="0"/>
          </a:schemeClr>
        </a:solidFill>
        <a:ln w="25400" cap="flat" cmpd="sng" algn="ctr">
          <a:solidFill>
            <a:srgbClr val="AAB4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ts val="0"/>
            </a:spcAft>
            <a:buNone/>
          </a:pPr>
          <a:r>
            <a:rPr lang="en-US" altLang="zh-CN" sz="2000" b="1" kern="1200" dirty="0">
              <a:latin typeface="黑体" panose="02010609060101010101" pitchFamily="2" charset="-122"/>
              <a:ea typeface="黑体" panose="02010609060101010101" pitchFamily="2" charset="-122"/>
              <a:cs typeface="黑体" panose="02010609060101010101" pitchFamily="2" charset="-122"/>
            </a:rPr>
            <a:t>3</a:t>
          </a:r>
          <a:r>
            <a:rPr lang="zh-CN" altLang="en-US" sz="2000" b="1" kern="1200" dirty="0">
              <a:latin typeface="黑体" panose="02010609060101010101" pitchFamily="2" charset="-122"/>
              <a:ea typeface="黑体" panose="02010609060101010101" pitchFamily="2" charset="-122"/>
              <a:cs typeface="黑体" panose="02010609060101010101" pitchFamily="2" charset="-122"/>
            </a:rPr>
            <a:t>、填写要求</a:t>
          </a:r>
        </a:p>
        <a:p>
          <a:pPr marL="0" lvl="0" indent="0" algn="l" defTabSz="889000">
            <a:lnSpc>
              <a:spcPct val="100000"/>
            </a:lnSpc>
            <a:spcBef>
              <a:spcPct val="0"/>
            </a:spcBef>
            <a:spcAft>
              <a:spcPts val="0"/>
            </a:spcAft>
            <a:buNone/>
          </a:pPr>
          <a:endParaRPr lang="en-US" altLang="zh-CN" sz="1800" kern="1200" dirty="0">
            <a:latin typeface="黑体" panose="02010609060101010101" pitchFamily="2" charset="-122"/>
            <a:ea typeface="黑体" panose="02010609060101010101" pitchFamily="2" charset="-122"/>
            <a:cs typeface="黑体" panose="02010609060101010101" pitchFamily="2" charset="-122"/>
          </a:endParaRPr>
        </a:p>
        <a:p>
          <a:pPr marL="0" lvl="0" indent="0" algn="l" defTabSz="889000">
            <a:lnSpc>
              <a:spcPct val="100000"/>
            </a:lnSpc>
            <a:spcBef>
              <a:spcPct val="0"/>
            </a:spcBef>
            <a:spcAft>
              <a:spcPts val="0"/>
            </a:spcAft>
            <a:buNone/>
          </a:pPr>
          <a:r>
            <a:rPr sz="1800" kern="1200" dirty="0">
              <a:latin typeface="黑体" panose="02010609060101010101" pitchFamily="2" charset="-122"/>
              <a:ea typeface="黑体" panose="02010609060101010101" pitchFamily="2" charset="-122"/>
              <a:cs typeface="黑体" panose="02010609060101010101" pitchFamily="2" charset="-122"/>
            </a:rPr>
            <a:t>⑴ 填写记录的用笔一定要考虑其字迹保留的持久性和可靠性。</a:t>
          </a:r>
        </a:p>
        <a:p>
          <a:pPr marL="0" lvl="0" indent="0" algn="l" defTabSz="889000">
            <a:lnSpc>
              <a:spcPct val="100000"/>
            </a:lnSpc>
            <a:spcBef>
              <a:spcPct val="0"/>
            </a:spcBef>
            <a:spcAft>
              <a:spcPts val="0"/>
            </a:spcAft>
            <a:buNone/>
          </a:pPr>
          <a:r>
            <a:rPr sz="1800" kern="1200" dirty="0">
              <a:latin typeface="黑体" panose="02010609060101010101" pitchFamily="2" charset="-122"/>
              <a:ea typeface="黑体" panose="02010609060101010101" pitchFamily="2" charset="-122"/>
              <a:cs typeface="黑体" panose="02010609060101010101" pitchFamily="2" charset="-122"/>
            </a:rPr>
            <a:t>⑵ 记录作为工作证据首先要真实。不但使自己能看明白，也要让别人看得懂。记录的填写要在现场进行、如实记录，不得简写、不得复印。</a:t>
          </a:r>
        </a:p>
        <a:p>
          <a:pPr marL="0" lvl="0" indent="0" algn="l" defTabSz="889000">
            <a:lnSpc>
              <a:spcPct val="100000"/>
            </a:lnSpc>
            <a:spcBef>
              <a:spcPct val="0"/>
            </a:spcBef>
            <a:spcAft>
              <a:spcPts val="0"/>
            </a:spcAft>
            <a:buNone/>
          </a:pPr>
          <a:r>
            <a:rPr sz="1800" kern="1200" dirty="0">
              <a:latin typeface="黑体" panose="02010609060101010101" pitchFamily="2" charset="-122"/>
              <a:ea typeface="黑体" panose="02010609060101010101" pitchFamily="2" charset="-122"/>
              <a:cs typeface="黑体" panose="02010609060101010101" pitchFamily="2" charset="-122"/>
            </a:rPr>
            <a:t>⑶ 在填写记录出现笔误后，不得在笔误处对整体内容加以掩盖（导致原填写内容无法辨认），而应在笔误的文字或数据上，用原使用的笔墨画一横线，再在笔误处的上行或下行间填上正确的文字和数值。若遇到确实需要重新撰写的情况，原纪录作为新纪录的附件保留。</a:t>
          </a:r>
        </a:p>
        <a:p>
          <a:pPr marL="0" lvl="0" indent="0" algn="l" defTabSz="889000">
            <a:lnSpc>
              <a:spcPct val="100000"/>
            </a:lnSpc>
            <a:spcBef>
              <a:spcPct val="0"/>
            </a:spcBef>
            <a:spcAft>
              <a:spcPts val="0"/>
            </a:spcAft>
            <a:buNone/>
          </a:pPr>
          <a:r>
            <a:rPr sz="1800" kern="1200" dirty="0">
              <a:latin typeface="黑体" panose="02010609060101010101" pitchFamily="2" charset="-122"/>
              <a:ea typeface="黑体" panose="02010609060101010101" pitchFamily="2" charset="-122"/>
              <a:cs typeface="黑体" panose="02010609060101010101" pitchFamily="2" charset="-122"/>
            </a:rPr>
            <a:t>⑷ 对于无内容可填的栏目其填写的方法是在空白的适中位置画一条“横线”，如果纵向有几行均无内容填写，亦可用“斜线”代之。</a:t>
          </a:r>
        </a:p>
        <a:p>
          <a:pPr marL="0" lvl="0" indent="0" algn="l" defTabSz="889000">
            <a:lnSpc>
              <a:spcPct val="100000"/>
            </a:lnSpc>
            <a:spcBef>
              <a:spcPct val="0"/>
            </a:spcBef>
            <a:spcAft>
              <a:spcPts val="0"/>
            </a:spcAft>
            <a:buNone/>
          </a:pPr>
          <a:r>
            <a:rPr sz="1800" kern="1200" dirty="0">
              <a:latin typeface="黑体" panose="02010609060101010101" pitchFamily="2" charset="-122"/>
              <a:ea typeface="黑体" panose="02010609060101010101" pitchFamily="2" charset="-122"/>
              <a:cs typeface="黑体" panose="02010609060101010101" pitchFamily="2" charset="-122"/>
            </a:rPr>
            <a:t>⑸ 若填写内容与前面列项内容相同时应重复抄写，则不得用简写符号代替或用“同上”表示。</a:t>
          </a:r>
        </a:p>
        <a:p>
          <a:pPr marL="0" lvl="0" indent="0" algn="l" defTabSz="889000">
            <a:lnSpc>
              <a:spcPct val="100000"/>
            </a:lnSpc>
            <a:spcBef>
              <a:spcPct val="0"/>
            </a:spcBef>
            <a:spcAft>
              <a:spcPts val="0"/>
            </a:spcAft>
            <a:buNone/>
          </a:pPr>
          <a:r>
            <a:rPr sz="1800" kern="1200" dirty="0">
              <a:latin typeface="黑体" panose="02010609060101010101" pitchFamily="2" charset="-122"/>
              <a:ea typeface="黑体" panose="02010609060101010101" pitchFamily="2" charset="-122"/>
              <a:cs typeface="黑体" panose="02010609060101010101" pitchFamily="2" charset="-122"/>
            </a:rPr>
            <a:t>⑹ 记录中任何需要签名的地方都要签署全名，不允许仅写姓或名，填写日期时要“年月日”写全。</a:t>
          </a:r>
        </a:p>
      </dsp:txBody>
      <dsp:txXfrm>
        <a:off x="50051" y="1980885"/>
        <a:ext cx="7609433" cy="9251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201752-1582-4B4F-BE93-04358B742AD4}">
      <dsp:nvSpPr>
        <dsp:cNvPr id="0" name=""/>
        <dsp:cNvSpPr/>
      </dsp:nvSpPr>
      <dsp:spPr bwMode="white">
        <a:xfrm>
          <a:off x="0" y="814536"/>
          <a:ext cx="7709535" cy="3257886"/>
        </a:xfrm>
        <a:prstGeom prst="roundRect">
          <a:avLst/>
        </a:prstGeom>
        <a:solidFill>
          <a:schemeClr val="lt1">
            <a:hueOff val="0"/>
            <a:satOff val="0"/>
            <a:lumOff val="0"/>
            <a:alphaOff val="0"/>
          </a:schemeClr>
        </a:solidFill>
        <a:ln w="25400" cap="flat" cmpd="sng" algn="ctr">
          <a:solidFill>
            <a:srgbClr val="AAB4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ts val="0"/>
            </a:spcAft>
            <a:buNone/>
          </a:pPr>
          <a:r>
            <a:rPr lang="en-US" altLang="zh-CN" sz="2000" b="1" kern="1200" dirty="0">
              <a:latin typeface="黑体" panose="02010609060101010101" pitchFamily="2" charset="-122"/>
              <a:ea typeface="黑体" panose="02010609060101010101" pitchFamily="2" charset="-122"/>
              <a:cs typeface="黑体" panose="02010609060101010101" pitchFamily="2" charset="-122"/>
            </a:rPr>
            <a:t>4</a:t>
          </a:r>
          <a:r>
            <a:rPr lang="zh-CN" altLang="en-US" sz="2000" b="1" kern="1200" dirty="0">
              <a:latin typeface="黑体" panose="02010609060101010101" pitchFamily="2" charset="-122"/>
              <a:ea typeface="黑体" panose="02010609060101010101" pitchFamily="2" charset="-122"/>
              <a:cs typeface="黑体" panose="02010609060101010101" pitchFamily="2" charset="-122"/>
            </a:rPr>
            <a:t>、发放要求</a:t>
          </a:r>
        </a:p>
        <a:p>
          <a:pPr marL="0" lvl="0" indent="0" algn="l" defTabSz="889000">
            <a:lnSpc>
              <a:spcPct val="100000"/>
            </a:lnSpc>
            <a:spcBef>
              <a:spcPct val="0"/>
            </a:spcBef>
            <a:spcAft>
              <a:spcPts val="0"/>
            </a:spcAft>
            <a:buNone/>
          </a:pPr>
          <a:endParaRPr lang="en-US" altLang="zh-CN" sz="1800" kern="1200" dirty="0">
            <a:latin typeface="黑体" panose="02010609060101010101" pitchFamily="2" charset="-122"/>
            <a:ea typeface="黑体" panose="02010609060101010101" pitchFamily="2" charset="-122"/>
            <a:cs typeface="黑体" panose="02010609060101010101" pitchFamily="2" charset="-122"/>
          </a:endParaRPr>
        </a:p>
        <a:p>
          <a:pPr marL="0" lvl="0" indent="0" algn="l" defTabSz="889000">
            <a:lnSpc>
              <a:spcPct val="100000"/>
            </a:lnSpc>
            <a:spcBef>
              <a:spcPct val="0"/>
            </a:spcBef>
            <a:spcAft>
              <a:spcPts val="0"/>
            </a:spcAft>
            <a:buNone/>
          </a:pPr>
          <a:r>
            <a:rPr sz="1800" kern="1200" dirty="0">
              <a:latin typeface="黑体" panose="02010609060101010101" pitchFamily="2" charset="-122"/>
              <a:ea typeface="黑体" panose="02010609060101010101" pitchFamily="2" charset="-122"/>
              <a:cs typeface="黑体" panose="02010609060101010101" pitchFamily="2" charset="-122"/>
            </a:rPr>
            <a:t>    避免一次性大量发放，导致记录升级后，旧版记录回收不当，造成现场仍然使用旧版记录的可能。</a:t>
          </a:r>
        </a:p>
        <a:p>
          <a:pPr marL="0" lvl="0" indent="0" algn="l" defTabSz="889000">
            <a:lnSpc>
              <a:spcPct val="100000"/>
            </a:lnSpc>
            <a:spcBef>
              <a:spcPct val="0"/>
            </a:spcBef>
            <a:spcAft>
              <a:spcPts val="0"/>
            </a:spcAft>
            <a:buNone/>
          </a:pPr>
          <a:endParaRPr sz="1800" kern="1200" dirty="0">
            <a:latin typeface="黑体" panose="02010609060101010101" pitchFamily="2" charset="-122"/>
            <a:ea typeface="黑体" panose="02010609060101010101" pitchFamily="2" charset="-122"/>
            <a:cs typeface="黑体" panose="02010609060101010101" pitchFamily="2" charset="-122"/>
          </a:endParaRPr>
        </a:p>
        <a:p>
          <a:pPr marL="0" lvl="0" indent="0" algn="l" defTabSz="889000">
            <a:lnSpc>
              <a:spcPct val="100000"/>
            </a:lnSpc>
            <a:spcBef>
              <a:spcPct val="0"/>
            </a:spcBef>
            <a:spcAft>
              <a:spcPts val="0"/>
            </a:spcAft>
            <a:buNone/>
          </a:pPr>
          <a:r>
            <a:rPr sz="1800" kern="1200" dirty="0">
              <a:latin typeface="黑体" panose="02010609060101010101" pitchFamily="2" charset="-122"/>
              <a:ea typeface="黑体" panose="02010609060101010101" pitchFamily="2" charset="-122"/>
              <a:cs typeface="黑体" panose="02010609060101010101" pitchFamily="2" charset="-122"/>
            </a:rPr>
            <a:t>    发放时应综合考量进行控制发放</a:t>
          </a:r>
          <a:r>
            <a:rPr lang="zh-CN" sz="1800" kern="1200" dirty="0">
              <a:latin typeface="黑体" panose="02010609060101010101" pitchFamily="2" charset="-122"/>
              <a:ea typeface="黑体" panose="02010609060101010101" pitchFamily="2" charset="-122"/>
              <a:cs typeface="黑体" panose="02010609060101010101" pitchFamily="2" charset="-122"/>
            </a:rPr>
            <a:t>：</a:t>
          </a:r>
          <a:endParaRPr sz="1800" kern="1200" dirty="0">
            <a:latin typeface="黑体" panose="02010609060101010101" pitchFamily="2" charset="-122"/>
            <a:ea typeface="黑体" panose="02010609060101010101" pitchFamily="2" charset="-122"/>
            <a:cs typeface="黑体" panose="02010609060101010101" pitchFamily="2" charset="-122"/>
          </a:endParaRPr>
        </a:p>
        <a:p>
          <a:pPr marL="0" lvl="0" indent="0" algn="l" defTabSz="889000">
            <a:lnSpc>
              <a:spcPct val="100000"/>
            </a:lnSpc>
            <a:spcBef>
              <a:spcPct val="0"/>
            </a:spcBef>
            <a:spcAft>
              <a:spcPts val="0"/>
            </a:spcAft>
            <a:buNone/>
          </a:pPr>
          <a:r>
            <a:rPr lang="zh-CN" sz="1800" kern="1200" dirty="0">
              <a:latin typeface="黑体" panose="02010609060101010101" pitchFamily="2" charset="-122"/>
              <a:ea typeface="黑体" panose="02010609060101010101" pitchFamily="2" charset="-122"/>
              <a:cs typeface="黑体" panose="02010609060101010101" pitchFamily="2" charset="-122"/>
            </a:rPr>
            <a:t>（</a:t>
          </a:r>
          <a:r>
            <a:rPr lang="en-US" altLang="zh-CN" sz="1800" kern="1200" dirty="0">
              <a:latin typeface="黑体" panose="02010609060101010101" pitchFamily="2" charset="-122"/>
              <a:ea typeface="黑体" panose="02010609060101010101" pitchFamily="2" charset="-122"/>
              <a:cs typeface="黑体" panose="02010609060101010101" pitchFamily="2" charset="-122"/>
            </a:rPr>
            <a:t>1</a:t>
          </a:r>
          <a:r>
            <a:rPr lang="zh-CN" altLang="en-US" sz="1800" kern="1200" dirty="0">
              <a:latin typeface="黑体" panose="02010609060101010101" pitchFamily="2" charset="-122"/>
              <a:ea typeface="黑体" panose="02010609060101010101" pitchFamily="2" charset="-122"/>
              <a:cs typeface="黑体" panose="02010609060101010101" pitchFamily="2" charset="-122"/>
            </a:rPr>
            <a:t>）</a:t>
          </a:r>
          <a:r>
            <a:rPr lang="zh-CN" sz="1800" kern="1200" dirty="0">
              <a:latin typeface="黑体" panose="02010609060101010101" pitchFamily="2" charset="-122"/>
              <a:ea typeface="黑体" panose="02010609060101010101" pitchFamily="2" charset="-122"/>
              <a:cs typeface="黑体" panose="02010609060101010101" pitchFamily="2" charset="-122"/>
            </a:rPr>
            <a:t>批生产记录应按照产品生产的批次进行发放。</a:t>
          </a:r>
        </a:p>
        <a:p>
          <a:pPr marL="0" lvl="0" indent="0" algn="l" defTabSz="889000">
            <a:lnSpc>
              <a:spcPct val="100000"/>
            </a:lnSpc>
            <a:spcBef>
              <a:spcPct val="0"/>
            </a:spcBef>
            <a:spcAft>
              <a:spcPts val="0"/>
            </a:spcAft>
            <a:buNone/>
          </a:pPr>
          <a:r>
            <a:rPr lang="zh-CN" sz="1800" kern="1200" dirty="0">
              <a:latin typeface="黑体" panose="02010609060101010101" pitchFamily="2" charset="-122"/>
              <a:ea typeface="黑体" panose="02010609060101010101" pitchFamily="2" charset="-122"/>
              <a:cs typeface="黑体" panose="02010609060101010101" pitchFamily="2" charset="-122"/>
              <a:sym typeface="+mn-ea"/>
            </a:rPr>
            <a:t>（</a:t>
          </a:r>
          <a:r>
            <a:rPr lang="en-US" altLang="zh-CN" sz="1800" kern="1200" dirty="0">
              <a:latin typeface="黑体" panose="02010609060101010101" pitchFamily="2" charset="-122"/>
              <a:ea typeface="黑体" panose="02010609060101010101" pitchFamily="2" charset="-122"/>
              <a:cs typeface="黑体" panose="02010609060101010101" pitchFamily="2" charset="-122"/>
              <a:sym typeface="+mn-ea"/>
            </a:rPr>
            <a:t>2</a:t>
          </a:r>
          <a:r>
            <a:rPr lang="zh-CN" altLang="en-US" sz="1800" kern="1200" dirty="0">
              <a:latin typeface="黑体" panose="02010609060101010101" pitchFamily="2" charset="-122"/>
              <a:ea typeface="黑体" panose="02010609060101010101" pitchFamily="2" charset="-122"/>
              <a:cs typeface="黑体" panose="02010609060101010101" pitchFamily="2" charset="-122"/>
              <a:sym typeface="+mn-ea"/>
            </a:rPr>
            <a:t>）</a:t>
          </a:r>
          <a:r>
            <a:rPr lang="zh-CN" sz="1800" kern="1200" dirty="0">
              <a:latin typeface="黑体" panose="02010609060101010101" pitchFamily="2" charset="-122"/>
              <a:ea typeface="黑体" panose="02010609060101010101" pitchFamily="2" charset="-122"/>
              <a:cs typeface="黑体" panose="02010609060101010101" pitchFamily="2" charset="-122"/>
            </a:rPr>
            <a:t>公用记录应根据不同岗位的需要按照</a:t>
          </a:r>
          <a:r>
            <a:rPr sz="1800" kern="1200" dirty="0">
              <a:latin typeface="黑体" panose="02010609060101010101" pitchFamily="2" charset="-122"/>
              <a:ea typeface="黑体" panose="02010609060101010101" pitchFamily="2" charset="-122"/>
              <a:cs typeface="黑体" panose="02010609060101010101" pitchFamily="2" charset="-122"/>
              <a:sym typeface="+mn-ea"/>
            </a:rPr>
            <a:t>月度</a:t>
          </a:r>
          <a:r>
            <a:rPr lang="zh-CN" sz="1800" kern="1200" dirty="0">
              <a:latin typeface="黑体" panose="02010609060101010101" pitchFamily="2" charset="-122"/>
              <a:ea typeface="黑体" panose="02010609060101010101" pitchFamily="2" charset="-122"/>
              <a:cs typeface="黑体" panose="02010609060101010101" pitchFamily="2" charset="-122"/>
              <a:sym typeface="+mn-ea"/>
            </a:rPr>
            <a:t>（或每周）</a:t>
          </a:r>
          <a:r>
            <a:rPr sz="1800" kern="1200" dirty="0">
              <a:latin typeface="黑体" panose="02010609060101010101" pitchFamily="2" charset="-122"/>
              <a:ea typeface="黑体" panose="02010609060101010101" pitchFamily="2" charset="-122"/>
              <a:cs typeface="黑体" panose="02010609060101010101" pitchFamily="2" charset="-122"/>
              <a:sym typeface="+mn-ea"/>
            </a:rPr>
            <a:t>使用数量进行控制发放</a:t>
          </a:r>
          <a:endParaRPr lang="zh-CN" sz="1800" kern="1200" dirty="0">
            <a:latin typeface="黑体" panose="02010609060101010101" pitchFamily="2" charset="-122"/>
            <a:ea typeface="黑体" panose="02010609060101010101" pitchFamily="2" charset="-122"/>
            <a:cs typeface="黑体" panose="02010609060101010101" pitchFamily="2" charset="-122"/>
          </a:endParaRPr>
        </a:p>
      </dsp:txBody>
      <dsp:txXfrm>
        <a:off x="159037" y="973573"/>
        <a:ext cx="7391461" cy="29398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201752-1582-4B4F-BE93-04358B742AD4}">
      <dsp:nvSpPr>
        <dsp:cNvPr id="0" name=""/>
        <dsp:cNvSpPr/>
      </dsp:nvSpPr>
      <dsp:spPr bwMode="white">
        <a:xfrm>
          <a:off x="0" y="814536"/>
          <a:ext cx="7709535" cy="3257886"/>
        </a:xfrm>
        <a:prstGeom prst="roundRect">
          <a:avLst/>
        </a:prstGeom>
        <a:solidFill>
          <a:schemeClr val="lt1">
            <a:hueOff val="0"/>
            <a:satOff val="0"/>
            <a:lumOff val="0"/>
            <a:alphaOff val="0"/>
          </a:schemeClr>
        </a:solidFill>
        <a:ln w="25400" cap="flat" cmpd="sng" algn="ctr">
          <a:solidFill>
            <a:srgbClr val="AAB4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ts val="0"/>
            </a:spcAft>
            <a:buNone/>
          </a:pPr>
          <a:r>
            <a:rPr lang="en-US" altLang="zh-CN" sz="2000" b="1" kern="1200" dirty="0">
              <a:latin typeface="黑体" panose="02010609060101010101" pitchFamily="2" charset="-122"/>
              <a:ea typeface="黑体" panose="02010609060101010101" pitchFamily="2" charset="-122"/>
              <a:cs typeface="黑体" panose="02010609060101010101" pitchFamily="2" charset="-122"/>
            </a:rPr>
            <a:t>5</a:t>
          </a:r>
          <a:r>
            <a:rPr lang="zh-CN" altLang="en-US" sz="2000" b="1" kern="1200" dirty="0">
              <a:latin typeface="黑体" panose="02010609060101010101" pitchFamily="2" charset="-122"/>
              <a:ea typeface="黑体" panose="02010609060101010101" pitchFamily="2" charset="-122"/>
              <a:cs typeface="黑体" panose="02010609060101010101" pitchFamily="2" charset="-122"/>
            </a:rPr>
            <a:t>、记录的整理和保存</a:t>
          </a:r>
        </a:p>
        <a:p>
          <a:pPr marL="0" lvl="0" indent="0" algn="l" defTabSz="889000">
            <a:lnSpc>
              <a:spcPct val="100000"/>
            </a:lnSpc>
            <a:spcBef>
              <a:spcPct val="0"/>
            </a:spcBef>
            <a:spcAft>
              <a:spcPts val="0"/>
            </a:spcAft>
            <a:buNone/>
          </a:pPr>
          <a:endParaRPr lang="en-US" altLang="zh-CN" sz="1800" kern="1200" dirty="0">
            <a:latin typeface="黑体" panose="02010609060101010101" pitchFamily="2" charset="-122"/>
            <a:ea typeface="黑体" panose="02010609060101010101" pitchFamily="2" charset="-122"/>
            <a:cs typeface="黑体" panose="02010609060101010101" pitchFamily="2" charset="-122"/>
          </a:endParaRPr>
        </a:p>
        <a:p>
          <a:pPr marL="0" lvl="0" indent="0" algn="l" defTabSz="889000">
            <a:lnSpc>
              <a:spcPct val="100000"/>
            </a:lnSpc>
            <a:spcBef>
              <a:spcPct val="0"/>
            </a:spcBef>
            <a:spcAft>
              <a:spcPts val="0"/>
            </a:spcAft>
            <a:buNone/>
          </a:pPr>
          <a:r>
            <a:rPr lang="zh-CN" sz="1800" kern="1200" dirty="0">
              <a:latin typeface="黑体" panose="02010609060101010101" pitchFamily="2" charset="-122"/>
              <a:ea typeface="黑体" panose="02010609060101010101" pitchFamily="2" charset="-122"/>
              <a:cs typeface="黑体" panose="02010609060101010101" pitchFamily="2" charset="-122"/>
            </a:rPr>
            <a:t>（</a:t>
          </a:r>
          <a:r>
            <a:rPr lang="en-US" altLang="zh-CN" sz="1800" kern="1200" dirty="0">
              <a:latin typeface="黑体" panose="02010609060101010101" pitchFamily="2" charset="-122"/>
              <a:ea typeface="黑体" panose="02010609060101010101" pitchFamily="2" charset="-122"/>
              <a:cs typeface="黑体" panose="02010609060101010101" pitchFamily="2" charset="-122"/>
            </a:rPr>
            <a:t>1</a:t>
          </a:r>
          <a:r>
            <a:rPr lang="zh-CN" altLang="en-US" sz="1800" kern="1200" dirty="0">
              <a:latin typeface="黑体" panose="02010609060101010101" pitchFamily="2" charset="-122"/>
              <a:ea typeface="黑体" panose="02010609060101010101" pitchFamily="2" charset="-122"/>
              <a:cs typeface="黑体" panose="02010609060101010101" pitchFamily="2" charset="-122"/>
            </a:rPr>
            <a:t>）</a:t>
          </a:r>
          <a:r>
            <a:rPr sz="1800" kern="1200" dirty="0">
              <a:latin typeface="黑体" panose="02010609060101010101" pitchFamily="2" charset="-122"/>
              <a:ea typeface="黑体" panose="02010609060101010101" pitchFamily="2" charset="-122"/>
              <a:cs typeface="黑体" panose="02010609060101010101" pitchFamily="2" charset="-122"/>
            </a:rPr>
            <a:t>岗位操作记录由岗位操作人员填写，岗位负责人审核并签字。 </a:t>
          </a:r>
        </a:p>
        <a:p>
          <a:pPr marL="0" lvl="0" indent="0" algn="l" defTabSz="889000">
            <a:lnSpc>
              <a:spcPct val="100000"/>
            </a:lnSpc>
            <a:spcBef>
              <a:spcPct val="0"/>
            </a:spcBef>
            <a:spcAft>
              <a:spcPts val="0"/>
            </a:spcAft>
            <a:buNone/>
          </a:pPr>
          <a:r>
            <a:rPr lang="zh-CN" sz="1800" kern="1200" dirty="0">
              <a:latin typeface="黑体" panose="02010609060101010101" pitchFamily="2" charset="-122"/>
              <a:ea typeface="黑体" panose="02010609060101010101" pitchFamily="2" charset="-122"/>
              <a:cs typeface="黑体" panose="02010609060101010101" pitchFamily="2" charset="-122"/>
            </a:rPr>
            <a:t>（</a:t>
          </a:r>
          <a:r>
            <a:rPr lang="en-US" altLang="zh-CN" sz="1800" kern="1200" dirty="0">
              <a:latin typeface="黑体" panose="02010609060101010101" pitchFamily="2" charset="-122"/>
              <a:ea typeface="黑体" panose="02010609060101010101" pitchFamily="2" charset="-122"/>
              <a:cs typeface="黑体" panose="02010609060101010101" pitchFamily="2" charset="-122"/>
            </a:rPr>
            <a:t>2</a:t>
          </a:r>
          <a:r>
            <a:rPr lang="zh-CN" altLang="en-US" sz="1800" kern="1200" dirty="0">
              <a:latin typeface="黑体" panose="02010609060101010101" pitchFamily="2" charset="-122"/>
              <a:ea typeface="黑体" panose="02010609060101010101" pitchFamily="2" charset="-122"/>
              <a:cs typeface="黑体" panose="02010609060101010101" pitchFamily="2" charset="-122"/>
            </a:rPr>
            <a:t>）</a:t>
          </a:r>
          <a:r>
            <a:rPr sz="1800" kern="1200" dirty="0">
              <a:latin typeface="黑体" panose="02010609060101010101" pitchFamily="2" charset="-122"/>
              <a:ea typeface="黑体" panose="02010609060101010101" pitchFamily="2" charset="-122"/>
              <a:cs typeface="黑体" panose="02010609060101010101" pitchFamily="2" charset="-122"/>
            </a:rPr>
            <a:t>批生产记录可由车间负责人汇总，生产部审核并签字</a:t>
          </a:r>
          <a:r>
            <a:rPr lang="zh-CN" sz="1800" kern="1200" dirty="0">
              <a:latin typeface="黑体" panose="02010609060101010101" pitchFamily="2" charset="-122"/>
              <a:ea typeface="黑体" panose="02010609060101010101" pitchFamily="2" charset="-122"/>
              <a:cs typeface="黑体" panose="02010609060101010101" pitchFamily="2" charset="-122"/>
            </a:rPr>
            <a:t>；</a:t>
          </a:r>
          <a:r>
            <a:rPr sz="1800" kern="1200" dirty="0">
              <a:latin typeface="黑体" panose="02010609060101010101" pitchFamily="2" charset="-122"/>
              <a:ea typeface="黑体" panose="02010609060101010101" pitchFamily="2" charset="-122"/>
              <a:cs typeface="黑体" panose="02010609060101010101" pitchFamily="2" charset="-122"/>
            </a:rPr>
            <a:t>最后由品质部审核签名，质量负责人决定产品的放行。 </a:t>
          </a:r>
        </a:p>
        <a:p>
          <a:pPr marL="0" lvl="0" indent="0" algn="l" defTabSz="889000">
            <a:lnSpc>
              <a:spcPct val="100000"/>
            </a:lnSpc>
            <a:spcBef>
              <a:spcPct val="0"/>
            </a:spcBef>
            <a:spcAft>
              <a:spcPts val="0"/>
            </a:spcAft>
            <a:buNone/>
          </a:pPr>
          <a:r>
            <a:rPr lang="zh-CN" sz="1800" kern="1200" dirty="0">
              <a:latin typeface="黑体" panose="02010609060101010101" pitchFamily="2" charset="-122"/>
              <a:ea typeface="黑体" panose="02010609060101010101" pitchFamily="2" charset="-122"/>
              <a:cs typeface="黑体" panose="02010609060101010101" pitchFamily="2" charset="-122"/>
            </a:rPr>
            <a:t>（</a:t>
          </a:r>
          <a:r>
            <a:rPr lang="en-US" altLang="zh-CN" sz="1800" kern="1200" dirty="0">
              <a:latin typeface="黑体" panose="02010609060101010101" pitchFamily="2" charset="-122"/>
              <a:ea typeface="黑体" panose="02010609060101010101" pitchFamily="2" charset="-122"/>
              <a:cs typeface="黑体" panose="02010609060101010101" pitchFamily="2" charset="-122"/>
            </a:rPr>
            <a:t>3</a:t>
          </a:r>
          <a:r>
            <a:rPr lang="zh-CN" altLang="en-US" sz="1800" kern="1200" dirty="0">
              <a:latin typeface="黑体" panose="02010609060101010101" pitchFamily="2" charset="-122"/>
              <a:ea typeface="黑体" panose="02010609060101010101" pitchFamily="2" charset="-122"/>
              <a:cs typeface="黑体" panose="02010609060101010101" pitchFamily="2" charset="-122"/>
            </a:rPr>
            <a:t>）</a:t>
          </a:r>
          <a:r>
            <a:rPr sz="1800" kern="1200" dirty="0">
              <a:latin typeface="黑体" panose="02010609060101010101" pitchFamily="2" charset="-122"/>
              <a:ea typeface="黑体" panose="02010609060101010101" pitchFamily="2" charset="-122"/>
              <a:cs typeface="黑体" panose="02010609060101010101" pitchFamily="2" charset="-122"/>
            </a:rPr>
            <a:t>整理完的批生产记录，由品质部按品种分批存档，保存至有效期后一年，没有有效期的产品，保存三年。 </a:t>
          </a:r>
        </a:p>
        <a:p>
          <a:pPr marL="0" lvl="0" indent="0" algn="l" defTabSz="889000">
            <a:lnSpc>
              <a:spcPct val="100000"/>
            </a:lnSpc>
            <a:spcBef>
              <a:spcPct val="0"/>
            </a:spcBef>
            <a:spcAft>
              <a:spcPts val="0"/>
            </a:spcAft>
            <a:buNone/>
          </a:pPr>
          <a:r>
            <a:rPr lang="zh-CN" sz="1800" kern="1200" dirty="0">
              <a:latin typeface="黑体" panose="02010609060101010101" pitchFamily="2" charset="-122"/>
              <a:ea typeface="黑体" panose="02010609060101010101" pitchFamily="2" charset="-122"/>
              <a:cs typeface="黑体" panose="02010609060101010101" pitchFamily="2" charset="-122"/>
            </a:rPr>
            <a:t>（</a:t>
          </a:r>
          <a:r>
            <a:rPr lang="en-US" altLang="zh-CN" sz="1800" kern="1200" dirty="0">
              <a:latin typeface="黑体" panose="02010609060101010101" pitchFamily="2" charset="-122"/>
              <a:ea typeface="黑体" panose="02010609060101010101" pitchFamily="2" charset="-122"/>
              <a:cs typeface="黑体" panose="02010609060101010101" pitchFamily="2" charset="-122"/>
            </a:rPr>
            <a:t>4</a:t>
          </a:r>
          <a:r>
            <a:rPr lang="zh-CN" altLang="en-US" sz="1800" kern="1200" dirty="0">
              <a:latin typeface="黑体" panose="02010609060101010101" pitchFamily="2" charset="-122"/>
              <a:ea typeface="黑体" panose="02010609060101010101" pitchFamily="2" charset="-122"/>
              <a:cs typeface="黑体" panose="02010609060101010101" pitchFamily="2" charset="-122"/>
            </a:rPr>
            <a:t>）</a:t>
          </a:r>
          <a:r>
            <a:rPr sz="1800" kern="1200" dirty="0">
              <a:latin typeface="黑体" panose="02010609060101010101" pitchFamily="2" charset="-122"/>
              <a:ea typeface="黑体" panose="02010609060101010101" pitchFamily="2" charset="-122"/>
              <a:cs typeface="黑体" panose="02010609060101010101" pitchFamily="2" charset="-122"/>
            </a:rPr>
            <a:t>生产记录保存</a:t>
          </a:r>
          <a:r>
            <a:rPr lang="zh-CN" sz="1800" kern="1200" dirty="0">
              <a:latin typeface="黑体" panose="02010609060101010101" pitchFamily="2" charset="-122"/>
              <a:ea typeface="黑体" panose="02010609060101010101" pitchFamily="2" charset="-122"/>
              <a:cs typeface="黑体" panose="02010609060101010101" pitchFamily="2" charset="-122"/>
            </a:rPr>
            <a:t>期到</a:t>
          </a:r>
          <a:r>
            <a:rPr sz="1800" kern="1200" dirty="0">
              <a:latin typeface="黑体" panose="02010609060101010101" pitchFamily="2" charset="-122"/>
              <a:ea typeface="黑体" panose="02010609060101010101" pitchFamily="2" charset="-122"/>
              <a:cs typeface="黑体" panose="02010609060101010101" pitchFamily="2" charset="-122"/>
            </a:rPr>
            <a:t>后，需销毁时，应由</a:t>
          </a:r>
          <a:r>
            <a:rPr lang="zh-CN" sz="1800" kern="1200" dirty="0">
              <a:latin typeface="黑体" panose="02010609060101010101" pitchFamily="2" charset="-122"/>
              <a:ea typeface="黑体" panose="02010609060101010101" pitchFamily="2" charset="-122"/>
              <a:cs typeface="黑体" panose="02010609060101010101" pitchFamily="2" charset="-122"/>
            </a:rPr>
            <a:t>品质部</a:t>
          </a:r>
          <a:r>
            <a:rPr sz="1800" kern="1200" dirty="0">
              <a:latin typeface="黑体" panose="02010609060101010101" pitchFamily="2" charset="-122"/>
              <a:ea typeface="黑体" panose="02010609060101010101" pitchFamily="2" charset="-122"/>
              <a:cs typeface="黑体" panose="02010609060101010101" pitchFamily="2" charset="-122"/>
            </a:rPr>
            <a:t>审查、监督、指定专人销毁。</a:t>
          </a:r>
        </a:p>
      </dsp:txBody>
      <dsp:txXfrm>
        <a:off x="159037" y="973573"/>
        <a:ext cx="7391461" cy="2939812"/>
      </dsp:txXfrm>
    </dsp:sp>
  </dsp:spTree>
</dsp:drawing>
</file>

<file path=ppt/diagrams/layout1.xml><?xml version="1.0" encoding="utf-8"?>
<dgm:layoutDef xmlns:dgm="http://schemas.openxmlformats.org/drawingml/2006/diagram" xmlns:a="http://schemas.openxmlformats.org/drawingml/2006/main" uniqueId="urn:microsoft.com/office/officeart/2005/8/layout/vList2#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10">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1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1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13">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14">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15">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16">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17">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18">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3">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4">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5">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6">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7">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8">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9">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1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17">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18">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554" name="Picture 9" descr="new logo"/>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427663" y="8616950"/>
            <a:ext cx="1141412" cy="307975"/>
          </a:xfrm>
          <a:prstGeom prst="rect">
            <a:avLst/>
          </a:prstGeom>
          <a:noFill/>
          <a:ln w="9525">
            <a:noFill/>
            <a:miter lim="800000"/>
            <a:headEnd/>
            <a:tailEnd/>
          </a:ln>
        </p:spPr>
      </p:pic>
      <p:sp>
        <p:nvSpPr>
          <p:cNvPr id="4098" name="Rectangle 2"/>
          <p:cNvSpPr>
            <a:spLocks noGrp="1" noChangeArrowheads="1"/>
          </p:cNvSpPr>
          <p:nvPr>
            <p:ph type="hdr" sz="quarter"/>
          </p:nvPr>
        </p:nvSpPr>
        <p:spPr bwMode="auto">
          <a:xfrm>
            <a:off x="-1588" y="-1588"/>
            <a:ext cx="3040063" cy="466726"/>
          </a:xfrm>
          <a:prstGeom prst="rect">
            <a:avLst/>
          </a:prstGeom>
          <a:noFill/>
          <a:ln w="9525">
            <a:noFill/>
            <a:miter lim="800000"/>
          </a:ln>
          <a:effectLst/>
        </p:spPr>
        <p:txBody>
          <a:bodyPr vert="horz" wrap="square" lIns="19050" tIns="0" rIns="19050" bIns="0" numCol="1" anchor="t" anchorCtr="0" compatLnSpc="1"/>
          <a:lstStyle>
            <a:lvl1pPr defTabSz="949325">
              <a:spcAft>
                <a:spcPct val="0"/>
              </a:spcAft>
              <a:defRPr i="1"/>
            </a:lvl1pPr>
          </a:lstStyle>
          <a:p>
            <a:pPr>
              <a:defRPr/>
            </a:pPr>
            <a:endParaRPr lang="en-US" altLang="zh-CN"/>
          </a:p>
        </p:txBody>
      </p:sp>
      <p:sp>
        <p:nvSpPr>
          <p:cNvPr id="4099" name="Rectangle 3"/>
          <p:cNvSpPr>
            <a:spLocks noGrp="1" noChangeArrowheads="1"/>
          </p:cNvSpPr>
          <p:nvPr>
            <p:ph type="dt" sz="quarter" idx="1"/>
          </p:nvPr>
        </p:nvSpPr>
        <p:spPr bwMode="auto">
          <a:xfrm>
            <a:off x="3971925" y="-1588"/>
            <a:ext cx="3040063" cy="466726"/>
          </a:xfrm>
          <a:prstGeom prst="rect">
            <a:avLst/>
          </a:prstGeom>
          <a:noFill/>
          <a:ln w="9525">
            <a:noFill/>
            <a:miter lim="800000"/>
          </a:ln>
          <a:effectLst/>
        </p:spPr>
        <p:txBody>
          <a:bodyPr vert="horz" wrap="square" lIns="19050" tIns="0" rIns="19050" bIns="0" numCol="1" anchor="t" anchorCtr="0" compatLnSpc="1"/>
          <a:lstStyle>
            <a:lvl1pPr algn="r" defTabSz="949325">
              <a:spcAft>
                <a:spcPct val="0"/>
              </a:spcAft>
              <a:defRPr i="1"/>
            </a:lvl1pPr>
          </a:lstStyle>
          <a:p>
            <a:pPr>
              <a:defRPr/>
            </a:pPr>
            <a:endParaRPr lang="en-US" altLang="zh-CN"/>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1588"/>
            <a:ext cx="3040063" cy="466726"/>
          </a:xfrm>
          <a:prstGeom prst="rect">
            <a:avLst/>
          </a:prstGeom>
          <a:noFill/>
          <a:ln w="9525">
            <a:noFill/>
            <a:miter lim="800000"/>
          </a:ln>
          <a:effectLst/>
        </p:spPr>
        <p:txBody>
          <a:bodyPr vert="horz" wrap="square" lIns="19050" tIns="0" rIns="19050" bIns="0" numCol="1" anchor="t" anchorCtr="0" compatLnSpc="1"/>
          <a:lstStyle>
            <a:lvl1pPr defTabSz="949325">
              <a:spcAft>
                <a:spcPct val="0"/>
              </a:spcAft>
              <a:defRPr i="1">
                <a:latin typeface="Times New Roman" panose="02020603050405020304" pitchFamily="18" charset="0"/>
              </a:defRPr>
            </a:lvl1pPr>
          </a:lstStyle>
          <a:p>
            <a:pPr>
              <a:defRPr/>
            </a:pPr>
            <a:endParaRPr lang="en-US" altLang="zh-CN"/>
          </a:p>
        </p:txBody>
      </p:sp>
      <p:sp>
        <p:nvSpPr>
          <p:cNvPr id="2051" name="Rectangle 3"/>
          <p:cNvSpPr>
            <a:spLocks noGrp="1" noChangeArrowheads="1"/>
          </p:cNvSpPr>
          <p:nvPr>
            <p:ph type="dt" idx="1"/>
          </p:nvPr>
        </p:nvSpPr>
        <p:spPr bwMode="auto">
          <a:xfrm>
            <a:off x="3971925" y="-1588"/>
            <a:ext cx="3040063" cy="466726"/>
          </a:xfrm>
          <a:prstGeom prst="rect">
            <a:avLst/>
          </a:prstGeom>
          <a:noFill/>
          <a:ln w="9525">
            <a:noFill/>
            <a:miter lim="800000"/>
          </a:ln>
          <a:effectLst/>
        </p:spPr>
        <p:txBody>
          <a:bodyPr vert="horz" wrap="square" lIns="19050" tIns="0" rIns="19050" bIns="0" numCol="1" anchor="t" anchorCtr="0" compatLnSpc="1"/>
          <a:lstStyle>
            <a:lvl1pPr algn="r" defTabSz="949325">
              <a:spcAft>
                <a:spcPct val="0"/>
              </a:spcAft>
              <a:defRPr i="1">
                <a:latin typeface="Times New Roman" panose="02020603050405020304" pitchFamily="18" charset="0"/>
              </a:defRPr>
            </a:lvl1pPr>
          </a:lstStyle>
          <a:p>
            <a:pPr>
              <a:defRPr/>
            </a:pPr>
            <a:endParaRPr lang="en-US" altLang="zh-CN"/>
          </a:p>
        </p:txBody>
      </p:sp>
      <p:sp>
        <p:nvSpPr>
          <p:cNvPr id="2052" name="doc id"/>
          <p:cNvSpPr>
            <a:spLocks noGrp="1" noChangeArrowheads="1"/>
          </p:cNvSpPr>
          <p:nvPr>
            <p:ph type="ftr" sz="quarter" idx="4"/>
          </p:nvPr>
        </p:nvSpPr>
        <p:spPr bwMode="auto">
          <a:xfrm>
            <a:off x="474663" y="8929688"/>
            <a:ext cx="3040062" cy="152400"/>
          </a:xfrm>
          <a:prstGeom prst="rect">
            <a:avLst/>
          </a:prstGeom>
          <a:noFill/>
          <a:ln w="9525">
            <a:noFill/>
            <a:miter lim="800000"/>
          </a:ln>
          <a:effectLst/>
        </p:spPr>
        <p:txBody>
          <a:bodyPr vert="horz" wrap="square" lIns="19050" tIns="0" rIns="19050" bIns="0" numCol="1" anchor="b" anchorCtr="0" compatLnSpc="1">
            <a:spAutoFit/>
          </a:bodyPr>
          <a:lstStyle>
            <a:lvl1pPr defTabSz="949325">
              <a:spcAft>
                <a:spcPct val="0"/>
              </a:spcAft>
              <a:defRPr i="1">
                <a:latin typeface="Times New Roman" panose="02020603050405020304" pitchFamily="18" charset="0"/>
              </a:defRPr>
            </a:lvl1pPr>
          </a:lstStyle>
          <a:p>
            <a:pPr>
              <a:defRPr/>
            </a:pPr>
            <a:endParaRPr lang="de-DE"/>
          </a:p>
        </p:txBody>
      </p:sp>
      <p:sp>
        <p:nvSpPr>
          <p:cNvPr id="2053" name="Rectangle 5"/>
          <p:cNvSpPr>
            <a:spLocks noGrp="1" noChangeArrowheads="1"/>
          </p:cNvSpPr>
          <p:nvPr>
            <p:ph type="sldNum" sz="quarter" idx="5"/>
          </p:nvPr>
        </p:nvSpPr>
        <p:spPr bwMode="auto">
          <a:xfrm>
            <a:off x="3971925" y="8831263"/>
            <a:ext cx="3040063" cy="466725"/>
          </a:xfrm>
          <a:prstGeom prst="rect">
            <a:avLst/>
          </a:prstGeom>
          <a:noFill/>
          <a:ln w="9525">
            <a:noFill/>
            <a:miter lim="800000"/>
          </a:ln>
          <a:effectLst/>
        </p:spPr>
        <p:txBody>
          <a:bodyPr vert="horz" wrap="square" lIns="19050" tIns="0" rIns="19050" bIns="0" numCol="1" anchor="b" anchorCtr="0" compatLnSpc="1"/>
          <a:lstStyle>
            <a:lvl1pPr algn="r" defTabSz="949325">
              <a:spcAft>
                <a:spcPct val="0"/>
              </a:spcAft>
              <a:defRPr i="1">
                <a:latin typeface="Times New Roman" panose="02020603050405020304" pitchFamily="18" charset="0"/>
              </a:defRPr>
            </a:lvl1pPr>
          </a:lstStyle>
          <a:p>
            <a:pPr>
              <a:defRPr/>
            </a:pPr>
            <a:fld id="{949C3011-ACEC-4792-8165-6CFB3A012EF6}" type="slidenum">
              <a:rPr lang="en-US" altLang="zh-CN"/>
              <a:t>‹#›</a:t>
            </a:fld>
            <a:endParaRPr lang="en-US" altLang="zh-CN"/>
          </a:p>
        </p:txBody>
      </p:sp>
      <p:sp>
        <p:nvSpPr>
          <p:cNvPr id="2054" name="Rectangle 6"/>
          <p:cNvSpPr>
            <a:spLocks noChangeArrowheads="1"/>
          </p:cNvSpPr>
          <p:nvPr/>
        </p:nvSpPr>
        <p:spPr bwMode="auto">
          <a:xfrm>
            <a:off x="3111500" y="8853488"/>
            <a:ext cx="788988" cy="241300"/>
          </a:xfrm>
          <a:prstGeom prst="rect">
            <a:avLst/>
          </a:prstGeom>
          <a:noFill/>
          <a:ln w="9525">
            <a:noFill/>
            <a:miter lim="800000"/>
          </a:ln>
          <a:effectLst/>
        </p:spPr>
        <p:txBody>
          <a:bodyPr wrap="none" lIns="88900" tIns="46038" rIns="88900" bIns="46038">
            <a:spAutoFit/>
          </a:bodyPr>
          <a:lstStyle/>
          <a:p>
            <a:pPr algn="ctr" defTabSz="899795">
              <a:lnSpc>
                <a:spcPct val="90000"/>
              </a:lnSpc>
              <a:spcAft>
                <a:spcPct val="0"/>
              </a:spcAft>
              <a:defRPr/>
            </a:pPr>
            <a:r>
              <a:rPr lang="en-US" altLang="zh-CN" sz="1200"/>
              <a:t>Page </a:t>
            </a:r>
            <a:fld id="{6CDF7B2F-1283-403E-8445-D8774CB80A35}" type="slidenum">
              <a:rPr lang="en-US" altLang="zh-CN" sz="1200"/>
              <a:t>‹#›</a:t>
            </a:fld>
            <a:endParaRPr lang="en-US" altLang="zh-CN" sz="1200"/>
          </a:p>
        </p:txBody>
      </p:sp>
      <p:sp>
        <p:nvSpPr>
          <p:cNvPr id="18439" name="Rectangle 7"/>
          <p:cNvSpPr>
            <a:spLocks noGrp="1" noRot="1" noChangeAspect="1" noChangeArrowheads="1" noTextEdit="1"/>
          </p:cNvSpPr>
          <p:nvPr>
            <p:ph type="sldImg" idx="2"/>
          </p:nvPr>
        </p:nvSpPr>
        <p:spPr bwMode="auto">
          <a:xfrm>
            <a:off x="1190625" y="704850"/>
            <a:ext cx="4629150" cy="3471863"/>
          </a:xfrm>
          <a:prstGeom prst="rect">
            <a:avLst/>
          </a:prstGeom>
          <a:noFill/>
          <a:ln w="12700">
            <a:solidFill>
              <a:schemeClr val="tx1"/>
            </a:solidFill>
            <a:miter lim="800000"/>
          </a:ln>
        </p:spPr>
      </p:sp>
      <p:sp>
        <p:nvSpPr>
          <p:cNvPr id="2056" name="Rectangle 8"/>
          <p:cNvSpPr>
            <a:spLocks noGrp="1" noChangeArrowheads="1"/>
          </p:cNvSpPr>
          <p:nvPr>
            <p:ph type="body" sz="quarter" idx="3"/>
          </p:nvPr>
        </p:nvSpPr>
        <p:spPr bwMode="auto">
          <a:xfrm>
            <a:off x="935038" y="4416425"/>
            <a:ext cx="5140325" cy="4184650"/>
          </a:xfrm>
          <a:prstGeom prst="rect">
            <a:avLst/>
          </a:prstGeom>
          <a:noFill/>
          <a:ln w="9525">
            <a:noFill/>
            <a:miter lim="800000"/>
          </a:ln>
          <a:effectLst/>
        </p:spPr>
        <p:txBody>
          <a:bodyPr vert="horz" wrap="square" lIns="93662" tIns="47625" rIns="93662" bIns="47625" numCol="1" anchor="t" anchorCtr="0" compatLnSpc="1"/>
          <a:lstStyle/>
          <a:p>
            <a:pPr lvl="0"/>
            <a:r>
              <a:rPr lang="en-US" altLang="zh-CN" noProof="0"/>
              <a:t>Body Text</a:t>
            </a:r>
          </a:p>
          <a:p>
            <a:pPr lvl="1"/>
            <a:r>
              <a:rPr lang="en-US" altLang="zh-CN" noProof="0"/>
              <a:t>Second Level</a:t>
            </a:r>
          </a:p>
          <a:p>
            <a:pPr lvl="2"/>
            <a:r>
              <a:rPr lang="en-US" altLang="zh-CN" noProof="0"/>
              <a:t>Third Level</a:t>
            </a:r>
          </a:p>
          <a:p>
            <a:pPr lvl="3"/>
            <a:r>
              <a:rPr lang="en-US" altLang="zh-CN" noProof="0"/>
              <a:t>Fourth Level</a:t>
            </a:r>
          </a:p>
          <a:p>
            <a:pPr lvl="4"/>
            <a:endParaRPr lang="en-US" altLang="zh-CN" noProof="0"/>
          </a:p>
          <a:p>
            <a:pPr lvl="0"/>
            <a:endParaRPr lang="en-US" altLang="zh-CN" noProof="0"/>
          </a:p>
        </p:txBody>
      </p:sp>
    </p:spTree>
  </p:cSld>
  <p:clrMap bg1="lt1" tx1="dk1" bg2="lt2" tx2="dk2" accent1="accent1" accent2="accent2" accent3="accent3" accent4="accent4" accent5="accent5" accent6="accent6" hlink="hlink" folHlink="folHlink"/>
  <p:notesStyle>
    <a:lvl1pPr algn="l" defTabSz="949325" rtl="0" eaLnBrk="0" fontAlgn="base" hangingPunct="0">
      <a:lnSpc>
        <a:spcPct val="85000"/>
      </a:lnSpc>
      <a:spcBef>
        <a:spcPct val="0"/>
      </a:spcBef>
      <a:spcAft>
        <a:spcPct val="35000"/>
      </a:spcAft>
      <a:defRPr sz="1200" kern="1200">
        <a:solidFill>
          <a:schemeClr val="tx1"/>
        </a:solidFill>
        <a:latin typeface="Arial" panose="020B0604020202020204" pitchFamily="34" charset="0"/>
        <a:ea typeface="+mn-ea"/>
        <a:cs typeface="+mn-cs"/>
      </a:defRPr>
    </a:lvl1pPr>
    <a:lvl2pPr marL="617855" indent="-179705" algn="l" defTabSz="949325" rtl="0" eaLnBrk="0" fontAlgn="base" hangingPunct="0">
      <a:lnSpc>
        <a:spcPct val="85000"/>
      </a:lnSpc>
      <a:spcBef>
        <a:spcPct val="0"/>
      </a:spcBef>
      <a:spcAft>
        <a:spcPct val="35000"/>
      </a:spcAft>
      <a:buSzPct val="100000"/>
      <a:buChar char="¶"/>
      <a:defRPr sz="1200" kern="1200">
        <a:solidFill>
          <a:schemeClr val="tx1"/>
        </a:solidFill>
        <a:latin typeface="Arial" panose="020B0604020202020204" pitchFamily="34" charset="0"/>
        <a:ea typeface="+mn-ea"/>
        <a:cs typeface="+mn-cs"/>
      </a:defRPr>
    </a:lvl2pPr>
    <a:lvl3pPr marL="827405" indent="-95250" algn="l" defTabSz="949325" rtl="0" eaLnBrk="0" fontAlgn="base" hangingPunct="0">
      <a:lnSpc>
        <a:spcPct val="85000"/>
      </a:lnSpc>
      <a:spcBef>
        <a:spcPct val="0"/>
      </a:spcBef>
      <a:spcAft>
        <a:spcPct val="35000"/>
      </a:spcAft>
      <a:buSzPct val="100000"/>
      <a:buFont typeface="Symbol" panose="05050102010706020507" pitchFamily="18" charset="2"/>
      <a:buChar char="·"/>
      <a:defRPr sz="1200" kern="1200">
        <a:solidFill>
          <a:schemeClr val="tx1"/>
        </a:solidFill>
        <a:latin typeface="Arial" panose="020B0604020202020204" pitchFamily="34" charset="0"/>
        <a:ea typeface="+mn-ea"/>
        <a:cs typeface="+mn-cs"/>
      </a:defRPr>
    </a:lvl3pPr>
    <a:lvl4pPr marL="1014730" indent="-73025" algn="l" defTabSz="949325" rtl="0" eaLnBrk="0" fontAlgn="base" hangingPunct="0">
      <a:lnSpc>
        <a:spcPct val="85000"/>
      </a:lnSpc>
      <a:spcBef>
        <a:spcPct val="0"/>
      </a:spcBef>
      <a:spcAft>
        <a:spcPct val="35000"/>
      </a:spcAft>
      <a:buSzPct val="100000"/>
      <a:buFont typeface="Symbol" panose="05050102010706020507" pitchFamily="18" charset="2"/>
      <a:buChar char="-"/>
      <a:defRPr sz="1200" kern="1200">
        <a:solidFill>
          <a:schemeClr val="tx1"/>
        </a:solidFill>
        <a:latin typeface="Arial" panose="020B0604020202020204" pitchFamily="34" charset="0"/>
        <a:ea typeface="+mn-ea"/>
        <a:cs typeface="+mn-cs"/>
      </a:defRPr>
    </a:lvl4pPr>
    <a:lvl5pPr marL="1862455" algn="l" defTabSz="949325" rtl="0" eaLnBrk="0" fontAlgn="base" hangingPunct="0">
      <a:spcBef>
        <a:spcPct val="7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Grp="1" noChangeArrowheads="1"/>
          </p:cNvSpPr>
          <p:nvPr>
            <p:ph type="sldNum" sz="quarter" idx="5"/>
          </p:nvPr>
        </p:nvSpPr>
        <p:spPr>
          <a:noFill/>
        </p:spPr>
        <p:txBody>
          <a:bodyPr/>
          <a:lstStyle/>
          <a:p>
            <a:fld id="{171552F0-8DE0-4719-8DE1-D870F3ABC5E8}" type="slidenum">
              <a:rPr lang="en-US" altLang="zh-CN" smtClean="0"/>
              <a:t>1</a:t>
            </a:fld>
            <a:endParaRPr lang="en-US" altLang="zh-CN"/>
          </a:p>
        </p:txBody>
      </p:sp>
      <p:sp>
        <p:nvSpPr>
          <p:cNvPr id="19459" name="Rectangle 2"/>
          <p:cNvSpPr>
            <a:spLocks noGrp="1" noRot="1" noChangeAspect="1" noChangeArrowheads="1" noTextEdit="1"/>
          </p:cNvSpPr>
          <p:nvPr>
            <p:ph type="sldImg"/>
          </p:nvPr>
        </p:nvSpPr>
        <p:spPr/>
      </p:sp>
      <p:sp>
        <p:nvSpPr>
          <p:cNvPr id="19460" name="Rectangle 3"/>
          <p:cNvSpPr>
            <a:spLocks noGrp="1" noChangeArrowheads="1"/>
          </p:cNvSpPr>
          <p:nvPr>
            <p:ph type="body" idx="1"/>
          </p:nvPr>
        </p:nvSpPr>
        <p:spPr>
          <a:noFill/>
        </p:spPr>
        <p:txBody>
          <a:bodyPr/>
          <a:lstStyle/>
          <a:p>
            <a:pPr eaLnBrk="1" hangingPunct="1"/>
            <a:endParaRPr lang="de-CH"/>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p:spPr>
        <p:txBody>
          <a:bodyPr/>
          <a:lstStyle/>
          <a:p>
            <a:fld id="{8A7C7F7F-3850-4CF4-96B7-2B4B597C340A}" type="slidenum">
              <a:rPr lang="en-US" altLang="zh-CN" smtClean="0"/>
              <a:t>21</a:t>
            </a:fld>
            <a:endParaRPr lang="en-US" altLang="zh-CN"/>
          </a:p>
        </p:txBody>
      </p:sp>
      <p:sp>
        <p:nvSpPr>
          <p:cNvPr id="21507" name="Rectangle 2"/>
          <p:cNvSpPr>
            <a:spLocks noGrp="1" noRot="1" noChangeAspect="1" noChangeArrowheads="1" noTextEdit="1"/>
          </p:cNvSpPr>
          <p:nvPr>
            <p:ph type="sldImg"/>
          </p:nvPr>
        </p:nvSpPr>
        <p:spPr>
          <a:xfrm>
            <a:off x="1189038" y="704850"/>
            <a:ext cx="4629150" cy="3471863"/>
          </a:xfrm>
          <a:solidFill>
            <a:srgbClr val="FFFFFF"/>
          </a:solidFill>
        </p:spPr>
      </p:sp>
      <p:sp>
        <p:nvSpPr>
          <p:cNvPr id="21508" name="Rectangle 3"/>
          <p:cNvSpPr>
            <a:spLocks noGrp="1" noChangeArrowheads="1"/>
          </p:cNvSpPr>
          <p:nvPr>
            <p:ph type="body" idx="1"/>
          </p:nvPr>
        </p:nvSpPr>
        <p:spPr>
          <a:xfrm>
            <a:off x="935038" y="4416425"/>
            <a:ext cx="5138737" cy="4183063"/>
          </a:xfrm>
          <a:noFill/>
        </p:spPr>
        <p:txBody>
          <a:bodyPr wrap="none" anchor="ctr"/>
          <a:lstStyle/>
          <a:p>
            <a:pPr eaLnBrk="1" hangingPunct="1"/>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p:spPr>
        <p:txBody>
          <a:bodyPr/>
          <a:lstStyle/>
          <a:p>
            <a:fld id="{8A7C7F7F-3850-4CF4-96B7-2B4B597C340A}" type="slidenum">
              <a:rPr lang="en-US" altLang="zh-CN" smtClean="0"/>
              <a:t>22</a:t>
            </a:fld>
            <a:endParaRPr lang="en-US" altLang="zh-CN"/>
          </a:p>
        </p:txBody>
      </p:sp>
      <p:sp>
        <p:nvSpPr>
          <p:cNvPr id="21507" name="Rectangle 2"/>
          <p:cNvSpPr>
            <a:spLocks noGrp="1" noRot="1" noChangeAspect="1" noChangeArrowheads="1" noTextEdit="1"/>
          </p:cNvSpPr>
          <p:nvPr>
            <p:ph type="sldImg"/>
          </p:nvPr>
        </p:nvSpPr>
        <p:spPr>
          <a:xfrm>
            <a:off x="1189038" y="704850"/>
            <a:ext cx="4629150" cy="3471863"/>
          </a:xfrm>
          <a:solidFill>
            <a:srgbClr val="FFFFFF"/>
          </a:solidFill>
        </p:spPr>
      </p:sp>
      <p:sp>
        <p:nvSpPr>
          <p:cNvPr id="21508" name="Rectangle 3"/>
          <p:cNvSpPr>
            <a:spLocks noGrp="1" noChangeArrowheads="1"/>
          </p:cNvSpPr>
          <p:nvPr>
            <p:ph type="body" idx="1"/>
          </p:nvPr>
        </p:nvSpPr>
        <p:spPr>
          <a:xfrm>
            <a:off x="935038" y="4416425"/>
            <a:ext cx="5138737" cy="4183063"/>
          </a:xfrm>
          <a:noFill/>
        </p:spPr>
        <p:txBody>
          <a:bodyPr wrap="none" anchor="ctr"/>
          <a:lstStyle/>
          <a:p>
            <a:pPr eaLnBrk="1" hangingPunct="1"/>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p:spPr>
        <p:txBody>
          <a:bodyPr/>
          <a:lstStyle/>
          <a:p>
            <a:fld id="{8A7C7F7F-3850-4CF4-96B7-2B4B597C340A}" type="slidenum">
              <a:rPr lang="en-US" altLang="zh-CN" smtClean="0"/>
              <a:t>23</a:t>
            </a:fld>
            <a:endParaRPr lang="en-US" altLang="zh-CN"/>
          </a:p>
        </p:txBody>
      </p:sp>
      <p:sp>
        <p:nvSpPr>
          <p:cNvPr id="21507" name="Rectangle 2"/>
          <p:cNvSpPr>
            <a:spLocks noGrp="1" noRot="1" noChangeAspect="1" noChangeArrowheads="1" noTextEdit="1"/>
          </p:cNvSpPr>
          <p:nvPr>
            <p:ph type="sldImg"/>
          </p:nvPr>
        </p:nvSpPr>
        <p:spPr>
          <a:xfrm>
            <a:off x="1189038" y="704850"/>
            <a:ext cx="4629150" cy="3471863"/>
          </a:xfrm>
          <a:solidFill>
            <a:srgbClr val="FFFFFF"/>
          </a:solidFill>
        </p:spPr>
      </p:sp>
      <p:sp>
        <p:nvSpPr>
          <p:cNvPr id="21508" name="Rectangle 3"/>
          <p:cNvSpPr>
            <a:spLocks noGrp="1" noChangeArrowheads="1"/>
          </p:cNvSpPr>
          <p:nvPr>
            <p:ph type="body" idx="1"/>
          </p:nvPr>
        </p:nvSpPr>
        <p:spPr>
          <a:xfrm>
            <a:off x="935038" y="4416425"/>
            <a:ext cx="5138737" cy="4183063"/>
          </a:xfrm>
          <a:noFill/>
        </p:spPr>
        <p:txBody>
          <a:bodyPr wrap="none" anchor="ctr"/>
          <a:lstStyle/>
          <a:p>
            <a:pPr eaLnBrk="1" hangingPunct="1"/>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p:spPr>
        <p:txBody>
          <a:bodyPr/>
          <a:lstStyle/>
          <a:p>
            <a:fld id="{8A7C7F7F-3850-4CF4-96B7-2B4B597C340A}" type="slidenum">
              <a:rPr lang="en-US" altLang="zh-CN" smtClean="0"/>
              <a:t>24</a:t>
            </a:fld>
            <a:endParaRPr lang="en-US" altLang="zh-CN"/>
          </a:p>
        </p:txBody>
      </p:sp>
      <p:sp>
        <p:nvSpPr>
          <p:cNvPr id="21507" name="Rectangle 2"/>
          <p:cNvSpPr>
            <a:spLocks noGrp="1" noRot="1" noChangeAspect="1" noChangeArrowheads="1" noTextEdit="1"/>
          </p:cNvSpPr>
          <p:nvPr>
            <p:ph type="sldImg"/>
          </p:nvPr>
        </p:nvSpPr>
        <p:spPr>
          <a:xfrm>
            <a:off x="1189038" y="704850"/>
            <a:ext cx="4629150" cy="3471863"/>
          </a:xfrm>
          <a:solidFill>
            <a:srgbClr val="FFFFFF"/>
          </a:solidFill>
        </p:spPr>
      </p:sp>
      <p:sp>
        <p:nvSpPr>
          <p:cNvPr id="21508" name="Rectangle 3"/>
          <p:cNvSpPr>
            <a:spLocks noGrp="1" noChangeArrowheads="1"/>
          </p:cNvSpPr>
          <p:nvPr>
            <p:ph type="body" idx="1"/>
          </p:nvPr>
        </p:nvSpPr>
        <p:spPr>
          <a:xfrm>
            <a:off x="935038" y="4416425"/>
            <a:ext cx="5138737" cy="4183063"/>
          </a:xfrm>
          <a:noFill/>
        </p:spPr>
        <p:txBody>
          <a:bodyPr wrap="none" anchor="ctr"/>
          <a:lstStyle/>
          <a:p>
            <a:pPr eaLnBrk="1" hangingPunct="1"/>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p:spPr>
        <p:txBody>
          <a:bodyPr/>
          <a:lstStyle/>
          <a:p>
            <a:fld id="{8A7C7F7F-3850-4CF4-96B7-2B4B597C340A}" type="slidenum">
              <a:rPr lang="en-US" altLang="zh-CN" smtClean="0"/>
              <a:t>25</a:t>
            </a:fld>
            <a:endParaRPr lang="en-US" altLang="zh-CN"/>
          </a:p>
        </p:txBody>
      </p:sp>
      <p:sp>
        <p:nvSpPr>
          <p:cNvPr id="21507" name="Rectangle 2"/>
          <p:cNvSpPr>
            <a:spLocks noGrp="1" noRot="1" noChangeAspect="1" noChangeArrowheads="1" noTextEdit="1"/>
          </p:cNvSpPr>
          <p:nvPr>
            <p:ph type="sldImg"/>
          </p:nvPr>
        </p:nvSpPr>
        <p:spPr>
          <a:xfrm>
            <a:off x="1189038" y="704850"/>
            <a:ext cx="4629150" cy="3471863"/>
          </a:xfrm>
          <a:solidFill>
            <a:srgbClr val="FFFFFF"/>
          </a:solidFill>
        </p:spPr>
      </p:sp>
      <p:sp>
        <p:nvSpPr>
          <p:cNvPr id="21508" name="Rectangle 3"/>
          <p:cNvSpPr>
            <a:spLocks noGrp="1" noChangeArrowheads="1"/>
          </p:cNvSpPr>
          <p:nvPr>
            <p:ph type="body" idx="1"/>
          </p:nvPr>
        </p:nvSpPr>
        <p:spPr>
          <a:xfrm>
            <a:off x="935038" y="4416425"/>
            <a:ext cx="5138737" cy="4183063"/>
          </a:xfrm>
          <a:noFill/>
        </p:spPr>
        <p:txBody>
          <a:bodyPr wrap="none" anchor="ctr"/>
          <a:lstStyle/>
          <a:p>
            <a:pPr eaLnBrk="1" hangingPunct="1"/>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Grp="1" noChangeArrowheads="1"/>
          </p:cNvSpPr>
          <p:nvPr>
            <p:ph type="sldNum" sz="quarter" idx="5"/>
          </p:nvPr>
        </p:nvSpPr>
        <p:spPr>
          <a:noFill/>
        </p:spPr>
        <p:txBody>
          <a:bodyPr/>
          <a:lstStyle/>
          <a:p>
            <a:fld id="{171552F0-8DE0-4719-8DE1-D870F3ABC5E8}" type="slidenum">
              <a:rPr lang="en-US" altLang="zh-CN" smtClean="0"/>
              <a:t>26</a:t>
            </a:fld>
            <a:endParaRPr lang="en-US" altLang="zh-CN"/>
          </a:p>
        </p:txBody>
      </p:sp>
      <p:sp>
        <p:nvSpPr>
          <p:cNvPr id="19459" name="Rectangle 2"/>
          <p:cNvSpPr>
            <a:spLocks noGrp="1" noRot="1" noChangeAspect="1" noChangeArrowheads="1" noTextEdit="1"/>
          </p:cNvSpPr>
          <p:nvPr>
            <p:ph type="sldImg"/>
          </p:nvPr>
        </p:nvSpPr>
        <p:spPr/>
      </p:sp>
      <p:sp>
        <p:nvSpPr>
          <p:cNvPr id="19460" name="Rectangle 3"/>
          <p:cNvSpPr>
            <a:spLocks noGrp="1" noChangeArrowheads="1"/>
          </p:cNvSpPr>
          <p:nvPr>
            <p:ph type="body" idx="1"/>
          </p:nvPr>
        </p:nvSpPr>
        <p:spPr>
          <a:noFill/>
        </p:spPr>
        <p:txBody>
          <a:bodyPr/>
          <a:lstStyle/>
          <a:p>
            <a:pPr eaLnBrk="1" hangingPunct="1"/>
            <a:endParaRPr lang="de-CH"/>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71401" name="Rectangle 41"/>
          <p:cNvSpPr>
            <a:spLocks noGrp="1" noChangeArrowheads="1"/>
          </p:cNvSpPr>
          <p:nvPr>
            <p:ph type="subTitle" sz="quarter" idx="1"/>
          </p:nvPr>
        </p:nvSpPr>
        <p:spPr>
          <a:xfrm>
            <a:off x="700088" y="5927725"/>
            <a:ext cx="7197725" cy="360363"/>
          </a:xfrm>
        </p:spPr>
        <p:txBody>
          <a:bodyPr wrap="none"/>
          <a:lstStyle>
            <a:lvl1pPr marL="0" indent="0">
              <a:buFont typeface="Arial" panose="020B0604020202020204" pitchFamily="34" charset="0"/>
              <a:buNone/>
              <a:defRPr sz="1200">
                <a:solidFill>
                  <a:srgbClr val="FFFFFF"/>
                </a:solidFill>
              </a:defRPr>
            </a:lvl1pPr>
          </a:lstStyle>
          <a:p>
            <a:endParaRPr lang="de-CH"/>
          </a:p>
        </p:txBody>
      </p:sp>
      <p:sp>
        <p:nvSpPr>
          <p:cNvPr id="271400" name="Rectangle 40"/>
          <p:cNvSpPr>
            <a:spLocks noGrp="1" noChangeArrowheads="1"/>
          </p:cNvSpPr>
          <p:nvPr>
            <p:ph type="ctrTitle" sz="quarter"/>
          </p:nvPr>
        </p:nvSpPr>
        <p:spPr>
          <a:xfrm>
            <a:off x="602328" y="5290067"/>
            <a:ext cx="7197725" cy="422275"/>
          </a:xfrm>
          <a:prstGeom prst="rect">
            <a:avLst/>
          </a:prstGeom>
        </p:spPr>
        <p:txBody>
          <a:bodyPr/>
          <a:lstStyle>
            <a:lvl1pPr>
              <a:defRPr sz="2800">
                <a:solidFill>
                  <a:srgbClr val="FFFFFF"/>
                </a:solidFill>
              </a:defRPr>
            </a:lvl1pPr>
          </a:lstStyle>
          <a:p>
            <a:r>
              <a:rPr lang="en-US" altLang="zh-CN" dirty="0"/>
              <a:t>Click to edit Master title style</a:t>
            </a:r>
          </a:p>
        </p:txBody>
      </p:sp>
      <p:sp>
        <p:nvSpPr>
          <p:cNvPr id="9" name="矩形 8"/>
          <p:cNvSpPr/>
          <p:nvPr userDrawn="1"/>
        </p:nvSpPr>
        <p:spPr>
          <a:xfrm>
            <a:off x="5554907" y="2882275"/>
            <a:ext cx="3278462" cy="523220"/>
          </a:xfrm>
          <a:prstGeom prst="rect">
            <a:avLst/>
          </a:prstGeom>
          <a:noFill/>
        </p:spPr>
        <p:txBody>
          <a:bodyPr wrap="none" lIns="91440" tIns="45720" rIns="91440" bIns="45720">
            <a:spAutoFit/>
          </a:bodyPr>
          <a:lstStyle/>
          <a:p>
            <a:pPr algn="ctr"/>
            <a:r>
              <a:rPr lang="en-US" altLang="zh-CN" sz="2800" b="1" cap="none" spc="0" baseline="0" dirty="0">
                <a:ln w="10541" cmpd="sng">
                  <a:solidFill>
                    <a:srgbClr val="003399"/>
                  </a:solidFill>
                  <a:prstDash val="solid"/>
                </a:ln>
                <a:solidFill>
                  <a:srgbClr val="003399"/>
                </a:solidFill>
                <a:effectLst/>
              </a:rPr>
              <a:t>PUANPHARMACY</a:t>
            </a:r>
            <a:endParaRPr lang="zh-CN" altLang="en-US" sz="2800" b="1" cap="none" spc="0" baseline="0" dirty="0">
              <a:ln w="10541" cmpd="sng">
                <a:solidFill>
                  <a:srgbClr val="003399"/>
                </a:solidFill>
                <a:prstDash val="solid"/>
              </a:ln>
              <a:solidFill>
                <a:srgbClr val="003399"/>
              </a:solidFill>
              <a:effectLst/>
            </a:endParaRPr>
          </a:p>
        </p:txBody>
      </p:sp>
      <p:sp>
        <p:nvSpPr>
          <p:cNvPr id="6" name="矩形 4"/>
          <p:cNvSpPr>
            <a:spLocks noChangeArrowheads="1"/>
          </p:cNvSpPr>
          <p:nvPr userDrawn="1"/>
        </p:nvSpPr>
        <p:spPr bwMode="auto">
          <a:xfrm>
            <a:off x="0" y="1989138"/>
            <a:ext cx="9144000" cy="1800225"/>
          </a:xfrm>
          <a:prstGeom prst="rect">
            <a:avLst/>
          </a:prstGeom>
          <a:solidFill>
            <a:srgbClr val="9EBF27"/>
          </a:solidFill>
          <a:ln w="9525">
            <a:noFill/>
            <a:miter lim="800000"/>
          </a:ln>
        </p:spPr>
        <p:txBody>
          <a:bodyPr anchor="ctr"/>
          <a:lstStyle/>
          <a:p>
            <a:pPr algn="ctr"/>
            <a:endParaRPr lang="zh-CN" altLang="en-US">
              <a:solidFill>
                <a:srgbClr val="FFFFFF"/>
              </a:solidFill>
            </a:endParaRPr>
          </a:p>
        </p:txBody>
      </p:sp>
      <p:sp>
        <p:nvSpPr>
          <p:cNvPr id="7" name="任意多边形 5"/>
          <p:cNvSpPr/>
          <p:nvPr userDrawn="1"/>
        </p:nvSpPr>
        <p:spPr bwMode="auto">
          <a:xfrm>
            <a:off x="-15875" y="4076700"/>
            <a:ext cx="9150350" cy="2062163"/>
          </a:xfrm>
          <a:custGeom>
            <a:avLst/>
            <a:gdLst/>
            <a:ahLst/>
            <a:cxnLst>
              <a:cxn ang="0">
                <a:pos x="0" y="0"/>
              </a:cxn>
              <a:cxn ang="0">
                <a:pos x="2136710" y="727787"/>
              </a:cxn>
              <a:cxn ang="0">
                <a:pos x="4599992" y="671804"/>
              </a:cxn>
              <a:cxn ang="0">
                <a:pos x="6736702" y="1614196"/>
              </a:cxn>
              <a:cxn ang="0">
                <a:pos x="9153330" y="2062065"/>
              </a:cxn>
            </a:cxnLst>
            <a:rect l="0" t="0" r="r" b="b"/>
            <a:pathLst>
              <a:path w="9153330" h="2062065">
                <a:moveTo>
                  <a:pt x="0" y="0"/>
                </a:moveTo>
                <a:cubicBezTo>
                  <a:pt x="685022" y="307910"/>
                  <a:pt x="1370045" y="615820"/>
                  <a:pt x="2136710" y="727787"/>
                </a:cubicBezTo>
                <a:cubicBezTo>
                  <a:pt x="2903375" y="839754"/>
                  <a:pt x="3833327" y="524069"/>
                  <a:pt x="4599992" y="671804"/>
                </a:cubicBezTo>
                <a:cubicBezTo>
                  <a:pt x="5366657" y="819539"/>
                  <a:pt x="5977812" y="1382486"/>
                  <a:pt x="6736702" y="1614196"/>
                </a:cubicBezTo>
                <a:cubicBezTo>
                  <a:pt x="7495592" y="1845906"/>
                  <a:pt x="8324461" y="1953985"/>
                  <a:pt x="9153330" y="2062065"/>
                </a:cubicBezTo>
              </a:path>
            </a:pathLst>
          </a:custGeom>
          <a:noFill/>
          <a:ln w="12700" cap="flat" cmpd="sng">
            <a:solidFill>
              <a:srgbClr val="9EBF27"/>
            </a:solidFill>
            <a:bevel/>
          </a:ln>
        </p:spPr>
        <p:txBody>
          <a:bodyPr anchor="ctr"/>
          <a:lstStyle/>
          <a:p>
            <a:endParaRPr lang="zh-CN" altLang="en-US"/>
          </a:p>
        </p:txBody>
      </p:sp>
      <p:sp>
        <p:nvSpPr>
          <p:cNvPr id="8" name="任意多边形 6"/>
          <p:cNvSpPr/>
          <p:nvPr userDrawn="1"/>
        </p:nvSpPr>
        <p:spPr bwMode="auto">
          <a:xfrm>
            <a:off x="-25400" y="4505325"/>
            <a:ext cx="8861425" cy="2343150"/>
          </a:xfrm>
          <a:custGeom>
            <a:avLst/>
            <a:gdLst/>
            <a:ahLst/>
            <a:cxnLst>
              <a:cxn ang="0">
                <a:pos x="0" y="1497"/>
              </a:cxn>
              <a:cxn ang="0">
                <a:pos x="1688841" y="971880"/>
              </a:cxn>
              <a:cxn ang="0">
                <a:pos x="4870580" y="29489"/>
              </a:cxn>
              <a:cxn ang="0">
                <a:pos x="8864082" y="2343480"/>
              </a:cxn>
            </a:cxnLst>
            <a:rect l="0" t="0" r="r" b="b"/>
            <a:pathLst>
              <a:path w="8864082" h="2343480">
                <a:moveTo>
                  <a:pt x="0" y="1497"/>
                </a:moveTo>
                <a:cubicBezTo>
                  <a:pt x="438539" y="484356"/>
                  <a:pt x="877078" y="967215"/>
                  <a:pt x="1688841" y="971880"/>
                </a:cubicBezTo>
                <a:cubicBezTo>
                  <a:pt x="2500604" y="976545"/>
                  <a:pt x="3674707" y="-199111"/>
                  <a:pt x="4870580" y="29489"/>
                </a:cubicBezTo>
                <a:cubicBezTo>
                  <a:pt x="6066453" y="258089"/>
                  <a:pt x="7465267" y="1300784"/>
                  <a:pt x="8864082" y="2343480"/>
                </a:cubicBezTo>
              </a:path>
            </a:pathLst>
          </a:custGeom>
          <a:noFill/>
          <a:ln w="12700" cap="flat" cmpd="sng">
            <a:solidFill>
              <a:srgbClr val="9EBF27"/>
            </a:solidFill>
            <a:bevel/>
          </a:ln>
        </p:spPr>
        <p:txBody>
          <a:bodyPr anchor="ctr"/>
          <a:lstStyle/>
          <a:p>
            <a:endParaRPr lang="zh-CN" alt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382233" y="173960"/>
            <a:ext cx="7423002" cy="812800"/>
          </a:xfrm>
          <a:prstGeom prst="rect">
            <a:avLst/>
          </a:prstGeo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ftr" sz="quarter" idx="10"/>
          </p:nvPr>
        </p:nvSpPr>
        <p:spPr/>
        <p:txBody>
          <a:bodyPr/>
          <a:lstStyle>
            <a:lvl1pPr>
              <a:defRPr/>
            </a:lvl1pPr>
          </a:lstStyle>
          <a:p>
            <a:pPr>
              <a:defRPr/>
            </a:pPr>
            <a:endParaRPr lang="en-US" altLang="zh-CN"/>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88900"/>
            <a:ext cx="2119312" cy="59023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71475" y="88900"/>
            <a:ext cx="6208713" cy="5902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ftr" sz="quarter" idx="10"/>
          </p:nvPr>
        </p:nvSpPr>
        <p:spPr/>
        <p:txBody>
          <a:bodyPr/>
          <a:lstStyle>
            <a:lvl1pPr>
              <a:defRPr/>
            </a:lvl1pPr>
          </a:lstStyle>
          <a:p>
            <a:pPr>
              <a:defRPr/>
            </a:pPr>
            <a:endParaRPr lang="en-US" altLang="zh-CN"/>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56660" y="205858"/>
            <a:ext cx="7369840" cy="812800"/>
          </a:xfrm>
          <a:prstGeom prst="rect">
            <a:avLst/>
          </a:prstGeom>
        </p:spPr>
        <p:txBody>
          <a:bodyPr/>
          <a:lstStyle/>
          <a:p>
            <a:r>
              <a:rPr lang="en-US" dirty="0"/>
              <a:t>Click to edit Master title style</a:t>
            </a:r>
          </a:p>
        </p:txBody>
      </p:sp>
      <p:sp>
        <p:nvSpPr>
          <p:cNvPr id="3" name="Text Placeholder 2"/>
          <p:cNvSpPr>
            <a:spLocks noGrp="1"/>
          </p:cNvSpPr>
          <p:nvPr>
            <p:ph type="body" sz="half" idx="1"/>
          </p:nvPr>
        </p:nvSpPr>
        <p:spPr>
          <a:xfrm>
            <a:off x="371475" y="1211263"/>
            <a:ext cx="4164013" cy="4779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7888" y="1211263"/>
            <a:ext cx="4164012" cy="4779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p:cNvSpPr>
            <a:spLocks noGrp="1" noChangeArrowheads="1"/>
          </p:cNvSpPr>
          <p:nvPr>
            <p:ph type="ftr" sz="quarter" idx="10"/>
          </p:nvPr>
        </p:nvSpPr>
        <p:spPr/>
        <p:txBody>
          <a:bodyPr/>
          <a:lstStyle>
            <a:lvl1pPr>
              <a:defRPr/>
            </a:lvl1pPr>
          </a:lstStyle>
          <a:p>
            <a:pPr>
              <a:defRPr/>
            </a:pPr>
            <a:endParaRPr lang="en-US" altLang="zh-CN"/>
          </a:p>
        </p:txBody>
      </p:sp>
      <p:pic>
        <p:nvPicPr>
          <p:cNvPr id="6" name="Picture 3" descr="C:\Documents and Settings\Administrator\Application Data\Tencent\Users\641869942\QQ\WinTemp\RichOle\X@`KO3D]12@10JTI2`A@G`C.jpg"/>
          <p:cNvPicPr>
            <a:picLocks noChangeAspect="1" noChangeArrowheads="1"/>
          </p:cNvPicPr>
          <p:nvPr userDrawn="1"/>
        </p:nvPicPr>
        <p:blipFill>
          <a:blip r:embed="rId2" cstate="print"/>
          <a:srcRect l="21669" r="13324" b="35453"/>
          <a:stretch>
            <a:fillRect/>
          </a:stretch>
        </p:blipFill>
        <p:spPr bwMode="auto">
          <a:xfrm>
            <a:off x="308344" y="127591"/>
            <a:ext cx="1052624" cy="903767"/>
          </a:xfrm>
          <a:prstGeom prst="rect">
            <a:avLst/>
          </a:prstGeom>
          <a:noFill/>
        </p:spPr>
      </p:pic>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03497" y="227124"/>
            <a:ext cx="7401737" cy="812800"/>
          </a:xfrm>
          <a:prstGeom prst="rect">
            <a:avLst/>
          </a:prstGeo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0"/>
          <p:cNvSpPr>
            <a:spLocks noGrp="1" noChangeArrowheads="1"/>
          </p:cNvSpPr>
          <p:nvPr>
            <p:ph type="ftr" sz="quarter" idx="10"/>
          </p:nvPr>
        </p:nvSpPr>
        <p:spPr>
          <a:xfrm>
            <a:off x="817563" y="6481763"/>
            <a:ext cx="5009079" cy="376237"/>
          </a:xfrm>
        </p:spPr>
        <p:txBody>
          <a:bodyPr/>
          <a:lstStyle>
            <a:lvl1pPr>
              <a:defRPr/>
            </a:lvl1pPr>
          </a:lstStyle>
          <a:p>
            <a:pPr>
              <a:defRPr/>
            </a:pPr>
            <a:endParaRPr lang="en-US" altLang="zh-CN" dirty="0"/>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0"/>
          <p:cNvSpPr>
            <a:spLocks noGrp="1" noChangeArrowheads="1"/>
          </p:cNvSpPr>
          <p:nvPr>
            <p:ph type="ftr" sz="quarter" idx="10"/>
          </p:nvPr>
        </p:nvSpPr>
        <p:spPr/>
        <p:txBody>
          <a:bodyPr/>
          <a:lstStyle>
            <a:lvl1pPr>
              <a:defRPr/>
            </a:lvl1pPr>
          </a:lstStyle>
          <a:p>
            <a:pPr>
              <a:defRPr/>
            </a:pPr>
            <a:endParaRPr lang="en-US" altLang="zh-CN"/>
          </a:p>
        </p:txBody>
      </p:sp>
      <p:sp>
        <p:nvSpPr>
          <p:cNvPr id="9" name="TextBox 8"/>
          <p:cNvSpPr txBox="1"/>
          <p:nvPr userDrawn="1"/>
        </p:nvSpPr>
        <p:spPr>
          <a:xfrm>
            <a:off x="170121" y="6379535"/>
            <a:ext cx="3572540" cy="307777"/>
          </a:xfrm>
          <a:prstGeom prst="rect">
            <a:avLst/>
          </a:prstGeom>
          <a:noFill/>
        </p:spPr>
        <p:txBody>
          <a:bodyPr wrap="square" rtlCol="0">
            <a:spAutoFit/>
          </a:bodyPr>
          <a:lstStyle/>
          <a:p>
            <a:pPr algn="l"/>
            <a:r>
              <a:rPr lang="zh-CN" altLang="en-US" sz="1400" b="1" dirty="0">
                <a:solidFill>
                  <a:schemeClr val="accent2">
                    <a:lumMod val="75000"/>
                  </a:schemeClr>
                </a:solidFill>
                <a:latin typeface="方正姚体" panose="02010601030101010101" pitchFamily="2" charset="-122"/>
                <a:ea typeface="方正姚体" panose="02010601030101010101" pitchFamily="2" charset="-122"/>
              </a:rPr>
              <a:t>泰州普安大药房医药连锁有限公司</a:t>
            </a: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396" y="216490"/>
            <a:ext cx="7401737" cy="812800"/>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371475" y="1211263"/>
            <a:ext cx="4164013" cy="4779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7888" y="1211263"/>
            <a:ext cx="4164012" cy="4779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p:cNvSpPr>
            <a:spLocks noGrp="1" noChangeArrowheads="1"/>
          </p:cNvSpPr>
          <p:nvPr>
            <p:ph type="ftr" sz="quarter" idx="10"/>
          </p:nvPr>
        </p:nvSpPr>
        <p:spPr/>
        <p:txBody>
          <a:bodyPr/>
          <a:lstStyle>
            <a:lvl1pPr>
              <a:defRPr/>
            </a:lvl1pPr>
          </a:lstStyle>
          <a:p>
            <a:pPr>
              <a:defRPr/>
            </a:pPr>
            <a:endParaRPr lang="en-US" altLang="zh-CN"/>
          </a:p>
        </p:txBody>
      </p:sp>
      <p:pic>
        <p:nvPicPr>
          <p:cNvPr id="9" name="Picture 3" descr="C:\Documents and Settings\Administrator\Application Data\Tencent\Users\641869942\QQ\WinTemp\RichOle\X@`KO3D]12@10JTI2`A@G`C.jpg"/>
          <p:cNvPicPr>
            <a:picLocks noChangeAspect="1" noChangeArrowheads="1"/>
          </p:cNvPicPr>
          <p:nvPr userDrawn="1"/>
        </p:nvPicPr>
        <p:blipFill>
          <a:blip r:embed="rId2" cstate="print"/>
          <a:srcRect l="21669" r="13324" b="35453"/>
          <a:stretch>
            <a:fillRect/>
          </a:stretch>
        </p:blipFill>
        <p:spPr bwMode="auto">
          <a:xfrm>
            <a:off x="308344" y="127591"/>
            <a:ext cx="1052624" cy="903767"/>
          </a:xfrm>
          <a:prstGeom prst="rect">
            <a:avLst/>
          </a:prstGeom>
          <a:noFill/>
        </p:spPr>
      </p:pic>
      <p:sp>
        <p:nvSpPr>
          <p:cNvPr id="10" name="TextBox 9"/>
          <p:cNvSpPr txBox="1"/>
          <p:nvPr userDrawn="1"/>
        </p:nvSpPr>
        <p:spPr>
          <a:xfrm>
            <a:off x="170121" y="6379535"/>
            <a:ext cx="3572540" cy="307777"/>
          </a:xfrm>
          <a:prstGeom prst="rect">
            <a:avLst/>
          </a:prstGeom>
          <a:noFill/>
        </p:spPr>
        <p:txBody>
          <a:bodyPr wrap="square" rtlCol="0">
            <a:spAutoFit/>
          </a:bodyPr>
          <a:lstStyle/>
          <a:p>
            <a:pPr algn="l"/>
            <a:r>
              <a:rPr lang="zh-CN" altLang="en-US" sz="1400" b="1" dirty="0">
                <a:solidFill>
                  <a:schemeClr val="accent2">
                    <a:lumMod val="75000"/>
                  </a:schemeClr>
                </a:solidFill>
                <a:latin typeface="方正姚体" panose="02010601030101010101" pitchFamily="2" charset="-122"/>
                <a:ea typeface="方正姚体" panose="02010601030101010101" pitchFamily="2" charset="-122"/>
              </a:rPr>
              <a:t>泰州普安大药房医药连锁有限公司</a:t>
            </a:r>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2233" y="138224"/>
            <a:ext cx="7315200" cy="919716"/>
          </a:xfrm>
          <a:prstGeom prst="rect">
            <a:avLst/>
          </a:prstGeo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0"/>
          <p:cNvSpPr>
            <a:spLocks noGrp="1" noChangeArrowheads="1"/>
          </p:cNvSpPr>
          <p:nvPr>
            <p:ph type="ftr" sz="quarter" idx="10"/>
          </p:nvPr>
        </p:nvSpPr>
        <p:spPr/>
        <p:txBody>
          <a:bodyPr/>
          <a:lstStyle>
            <a:lvl1pPr>
              <a:defRPr/>
            </a:lvl1pPr>
          </a:lstStyle>
          <a:p>
            <a:pPr>
              <a:defRPr/>
            </a:pPr>
            <a:endParaRPr lang="en-US" altLang="zh-CN"/>
          </a:p>
        </p:txBody>
      </p:sp>
      <p:sp>
        <p:nvSpPr>
          <p:cNvPr id="12" name="TextBox 11"/>
          <p:cNvSpPr txBox="1"/>
          <p:nvPr userDrawn="1"/>
        </p:nvSpPr>
        <p:spPr>
          <a:xfrm>
            <a:off x="170121" y="6379535"/>
            <a:ext cx="3572540" cy="307777"/>
          </a:xfrm>
          <a:prstGeom prst="rect">
            <a:avLst/>
          </a:prstGeom>
          <a:noFill/>
        </p:spPr>
        <p:txBody>
          <a:bodyPr wrap="square" rtlCol="0">
            <a:spAutoFit/>
          </a:bodyPr>
          <a:lstStyle/>
          <a:p>
            <a:pPr algn="l"/>
            <a:r>
              <a:rPr lang="zh-CN" altLang="en-US" sz="1400" b="1" dirty="0">
                <a:solidFill>
                  <a:schemeClr val="accent2">
                    <a:lumMod val="75000"/>
                  </a:schemeClr>
                </a:solidFill>
                <a:latin typeface="方正姚体" panose="02010601030101010101" pitchFamily="2" charset="-122"/>
                <a:ea typeface="方正姚体" panose="02010601030101010101" pitchFamily="2" charset="-122"/>
              </a:rPr>
              <a:t>泰州普安大药房医药连锁有限公司</a:t>
            </a: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92865" y="173961"/>
            <a:ext cx="7412370" cy="812800"/>
          </a:xfrm>
          <a:prstGeom prst="rect">
            <a:avLst/>
          </a:prstGeom>
        </p:spPr>
        <p:txBody>
          <a:bodyPr/>
          <a:lstStyle/>
          <a:p>
            <a:r>
              <a:rPr lang="en-US" dirty="0"/>
              <a:t>Click to edit Master title style</a:t>
            </a:r>
          </a:p>
        </p:txBody>
      </p:sp>
      <p:sp>
        <p:nvSpPr>
          <p:cNvPr id="3" name="Rectangle 40"/>
          <p:cNvSpPr>
            <a:spLocks noGrp="1" noChangeArrowheads="1"/>
          </p:cNvSpPr>
          <p:nvPr>
            <p:ph type="ftr" sz="quarter" idx="10"/>
          </p:nvPr>
        </p:nvSpPr>
        <p:spPr/>
        <p:txBody>
          <a:bodyPr/>
          <a:lstStyle>
            <a:lvl1pPr>
              <a:defRPr/>
            </a:lvl1pPr>
          </a:lstStyle>
          <a:p>
            <a:pPr>
              <a:defRPr/>
            </a:pPr>
            <a:endParaRPr lang="en-US" altLang="zh-CN"/>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ftr" sz="quarter" idx="10"/>
          </p:nvPr>
        </p:nvSpPr>
        <p:spPr/>
        <p:txBody>
          <a:bodyPr/>
          <a:lstStyle>
            <a:lvl1pPr>
              <a:defRPr/>
            </a:lvl1pPr>
          </a:lstStyle>
          <a:p>
            <a:pPr>
              <a:defRPr/>
            </a:pPr>
            <a:endParaRPr lang="en-US" altLang="zh-CN"/>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5394" y="329610"/>
            <a:ext cx="3008313" cy="797146"/>
          </a:xfrm>
          <a:prstGeom prst="rect">
            <a:avLst/>
          </a:prstGeo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ftr" sz="quarter" idx="10"/>
          </p:nvPr>
        </p:nvSpPr>
        <p:spPr/>
        <p:txBody>
          <a:bodyPr/>
          <a:lstStyle>
            <a:lvl1pPr>
              <a:defRPr/>
            </a:lvl1pPr>
          </a:lstStyle>
          <a:p>
            <a:pPr>
              <a:defRPr/>
            </a:pPr>
            <a:endParaRPr lang="en-US" altLang="zh-CN"/>
          </a:p>
        </p:txBody>
      </p:sp>
      <p:sp>
        <p:nvSpPr>
          <p:cNvPr id="10" name="TextBox 9"/>
          <p:cNvSpPr txBox="1"/>
          <p:nvPr userDrawn="1"/>
        </p:nvSpPr>
        <p:spPr>
          <a:xfrm>
            <a:off x="170121" y="6379535"/>
            <a:ext cx="3572540" cy="307777"/>
          </a:xfrm>
          <a:prstGeom prst="rect">
            <a:avLst/>
          </a:prstGeom>
          <a:noFill/>
        </p:spPr>
        <p:txBody>
          <a:bodyPr wrap="square" rtlCol="0">
            <a:spAutoFit/>
          </a:bodyPr>
          <a:lstStyle/>
          <a:p>
            <a:pPr algn="l"/>
            <a:r>
              <a:rPr lang="zh-CN" altLang="en-US" sz="1400" b="1" dirty="0">
                <a:solidFill>
                  <a:schemeClr val="accent2">
                    <a:lumMod val="75000"/>
                  </a:schemeClr>
                </a:solidFill>
                <a:latin typeface="方正姚体" panose="02010601030101010101" pitchFamily="2" charset="-122"/>
                <a:ea typeface="方正姚体" panose="02010601030101010101" pitchFamily="2" charset="-122"/>
              </a:rPr>
              <a:t>泰州普安大药房医药连锁有限公司</a:t>
            </a: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ftr" sz="quarter" idx="10"/>
          </p:nvPr>
        </p:nvSpPr>
        <p:spPr/>
        <p:txBody>
          <a:bodyPr/>
          <a:lstStyle>
            <a:lvl1pPr>
              <a:defRPr/>
            </a:lvl1pPr>
          </a:lstStyle>
          <a:p>
            <a:pPr>
              <a:defRPr/>
            </a:pPr>
            <a:endParaRPr lang="en-US" altLang="zh-CN"/>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1028" name="Rectangle 7"/>
          <p:cNvSpPr>
            <a:spLocks noGrp="1" noChangeArrowheads="1"/>
          </p:cNvSpPr>
          <p:nvPr>
            <p:ph type="body" idx="1"/>
          </p:nvPr>
        </p:nvSpPr>
        <p:spPr bwMode="auto">
          <a:xfrm>
            <a:off x="371475" y="1211263"/>
            <a:ext cx="8480425" cy="4779962"/>
          </a:xfrm>
          <a:prstGeom prst="rect">
            <a:avLst/>
          </a:prstGeom>
          <a:noFill/>
          <a:ln w="9525">
            <a:noFill/>
            <a:miter lim="800000"/>
          </a:ln>
        </p:spPr>
        <p:txBody>
          <a:bodyPr vert="horz" wrap="square" lIns="0" tIns="0" rIns="0" bIns="0" numCol="1" anchor="t" anchorCtr="0" compatLnSpc="1"/>
          <a:lstStyle/>
          <a:p>
            <a:pPr lvl="0"/>
            <a:r>
              <a:rPr lang="en-GB" altLang="en-US"/>
              <a:t>Click to edit Master text styles</a:t>
            </a:r>
          </a:p>
          <a:p>
            <a:pPr lvl="1"/>
            <a:r>
              <a:rPr lang="en-GB" altLang="en-US"/>
              <a:t>Second level</a:t>
            </a:r>
          </a:p>
          <a:p>
            <a:pPr lvl="2"/>
            <a:r>
              <a:rPr lang="en-US" altLang="en-US"/>
              <a:t>t</a:t>
            </a:r>
            <a:r>
              <a:rPr lang="en-GB" altLang="en-US"/>
              <a:t>hird level</a:t>
            </a:r>
          </a:p>
          <a:p>
            <a:pPr lvl="3"/>
            <a:r>
              <a:rPr lang="en-US" altLang="en-US"/>
              <a:t>f</a:t>
            </a:r>
            <a:r>
              <a:rPr lang="en-GB" altLang="en-US"/>
              <a:t>ourth level</a:t>
            </a:r>
          </a:p>
          <a:p>
            <a:pPr lvl="4"/>
            <a:r>
              <a:rPr lang="en-US" altLang="en-US"/>
              <a:t>f</a:t>
            </a:r>
            <a:r>
              <a:rPr lang="en-GB" altLang="en-US"/>
              <a:t>ifth level</a:t>
            </a:r>
          </a:p>
        </p:txBody>
      </p:sp>
      <p:sp>
        <p:nvSpPr>
          <p:cNvPr id="270376" name="Rectangle 40"/>
          <p:cNvSpPr>
            <a:spLocks noGrp="1" noChangeArrowheads="1"/>
          </p:cNvSpPr>
          <p:nvPr>
            <p:ph type="ftr" sz="quarter" idx="3"/>
          </p:nvPr>
        </p:nvSpPr>
        <p:spPr bwMode="auto">
          <a:xfrm>
            <a:off x="817563" y="6481763"/>
            <a:ext cx="5753100" cy="376237"/>
          </a:xfrm>
          <a:prstGeom prst="rect">
            <a:avLst/>
          </a:prstGeom>
          <a:noFill/>
          <a:ln w="9525">
            <a:noFill/>
            <a:miter lim="800000"/>
          </a:ln>
          <a:effectLst/>
        </p:spPr>
        <p:txBody>
          <a:bodyPr vert="horz" wrap="square" lIns="0" tIns="45720" rIns="91440" bIns="45720" numCol="1" anchor="t" anchorCtr="0" compatLnSpc="1"/>
          <a:lstStyle>
            <a:lvl1pPr>
              <a:tabLst>
                <a:tab pos="441325" algn="l"/>
              </a:tabLst>
              <a:defRPr>
                <a:solidFill>
                  <a:srgbClr val="FFFFFF"/>
                </a:solidFill>
                <a:ea typeface="宋体" panose="02010600030101010101" pitchFamily="2" charset="-122"/>
              </a:defRPr>
            </a:lvl1pPr>
          </a:lstStyle>
          <a:p>
            <a:pPr>
              <a:defRPr/>
            </a:pPr>
            <a:endParaRPr lang="en-US" altLang="zh-CN"/>
          </a:p>
        </p:txBody>
      </p:sp>
      <p:sp>
        <p:nvSpPr>
          <p:cNvPr id="270380" name="Rectangle 44"/>
          <p:cNvSpPr>
            <a:spLocks noChangeArrowheads="1"/>
          </p:cNvSpPr>
          <p:nvPr/>
        </p:nvSpPr>
        <p:spPr bwMode="auto">
          <a:xfrm>
            <a:off x="293688" y="6483350"/>
            <a:ext cx="557212" cy="374650"/>
          </a:xfrm>
          <a:prstGeom prst="rect">
            <a:avLst/>
          </a:prstGeom>
          <a:noFill/>
          <a:ln w="9525">
            <a:noFill/>
            <a:miter lim="800000"/>
          </a:ln>
          <a:effectLst/>
        </p:spPr>
        <p:txBody>
          <a:bodyPr/>
          <a:lstStyle/>
          <a:p>
            <a:pPr>
              <a:tabLst>
                <a:tab pos="441325" algn="l"/>
              </a:tabLst>
              <a:defRPr/>
            </a:pPr>
            <a:fld id="{B8B9B634-6A77-4724-89C4-79FA1FE6BE64}" type="slidenum">
              <a:rPr lang="en-US" altLang="zh-CN">
                <a:solidFill>
                  <a:srgbClr val="FFFFFF"/>
                </a:solidFill>
                <a:ea typeface="宋体" panose="02010600030101010101" pitchFamily="2" charset="-122"/>
              </a:rPr>
              <a:t>‹#›</a:t>
            </a:fld>
            <a:r>
              <a:rPr lang="en-US" altLang="zh-CN">
                <a:solidFill>
                  <a:srgbClr val="FFFFFF"/>
                </a:solidFill>
                <a:ea typeface="宋体" panose="02010600030101010101" pitchFamily="2" charset="-122"/>
              </a:rPr>
              <a:t>	</a:t>
            </a:r>
          </a:p>
        </p:txBody>
      </p:sp>
      <p:sp>
        <p:nvSpPr>
          <p:cNvPr id="11" name="矩形 4"/>
          <p:cNvSpPr>
            <a:spLocks noChangeArrowheads="1"/>
          </p:cNvSpPr>
          <p:nvPr userDrawn="1"/>
        </p:nvSpPr>
        <p:spPr bwMode="auto">
          <a:xfrm>
            <a:off x="0" y="1"/>
            <a:ext cx="9144000" cy="627320"/>
          </a:xfrm>
          <a:prstGeom prst="rect">
            <a:avLst/>
          </a:prstGeom>
          <a:solidFill>
            <a:srgbClr val="9EBF27"/>
          </a:solidFill>
          <a:ln w="9525">
            <a:noFill/>
            <a:miter lim="800000"/>
          </a:ln>
        </p:spPr>
        <p:txBody>
          <a:bodyPr anchor="ctr"/>
          <a:lstStyle/>
          <a:p>
            <a:pPr algn="ctr"/>
            <a:endParaRPr lang="zh-CN" altLang="en-US">
              <a:solidFill>
                <a:srgbClr val="FFFFFF"/>
              </a:solidFill>
            </a:endParaRPr>
          </a:p>
        </p:txBody>
      </p:sp>
      <p:sp>
        <p:nvSpPr>
          <p:cNvPr id="12" name="矩形 4"/>
          <p:cNvSpPr>
            <a:spLocks noChangeArrowheads="1"/>
          </p:cNvSpPr>
          <p:nvPr userDrawn="1"/>
        </p:nvSpPr>
        <p:spPr bwMode="auto">
          <a:xfrm>
            <a:off x="0" y="6698512"/>
            <a:ext cx="9144000" cy="159488"/>
          </a:xfrm>
          <a:prstGeom prst="rect">
            <a:avLst/>
          </a:prstGeom>
          <a:solidFill>
            <a:srgbClr val="9EBF27"/>
          </a:solidFill>
          <a:ln w="9525">
            <a:noFill/>
            <a:miter lim="800000"/>
          </a:ln>
        </p:spPr>
        <p:txBody>
          <a:bodyPr anchor="ctr"/>
          <a:lstStyle/>
          <a:p>
            <a:pPr algn="ctr"/>
            <a:endParaRPr lang="zh-CN" altLang="en-US">
              <a:solidFill>
                <a:srgbClr val="FFFFFF"/>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wipe dir="r"/>
  </p:transition>
  <p:txStyles>
    <p:titleStyle>
      <a:lvl1pPr algn="l" defTabSz="956945" rtl="0" eaLnBrk="0" fontAlgn="base" hangingPunct="0">
        <a:lnSpc>
          <a:spcPct val="90000"/>
        </a:lnSpc>
        <a:spcBef>
          <a:spcPct val="0"/>
        </a:spcBef>
        <a:spcAft>
          <a:spcPct val="0"/>
        </a:spcAft>
        <a:defRPr sz="2400" b="1">
          <a:solidFill>
            <a:srgbClr val="5F7800"/>
          </a:solidFill>
          <a:latin typeface="+mj-lt"/>
          <a:ea typeface="+mj-ea"/>
          <a:cs typeface="+mj-cs"/>
        </a:defRPr>
      </a:lvl1pPr>
      <a:lvl2pPr algn="l" defTabSz="956945" rtl="0" eaLnBrk="0" fontAlgn="base" hangingPunct="0">
        <a:lnSpc>
          <a:spcPct val="90000"/>
        </a:lnSpc>
        <a:spcBef>
          <a:spcPct val="0"/>
        </a:spcBef>
        <a:spcAft>
          <a:spcPct val="0"/>
        </a:spcAft>
        <a:defRPr sz="2400" b="1">
          <a:solidFill>
            <a:srgbClr val="5F7800"/>
          </a:solidFill>
          <a:latin typeface="Arial" panose="020B0604020202020204" pitchFamily="34" charset="0"/>
        </a:defRPr>
      </a:lvl2pPr>
      <a:lvl3pPr algn="l" defTabSz="956945" rtl="0" eaLnBrk="0" fontAlgn="base" hangingPunct="0">
        <a:lnSpc>
          <a:spcPct val="90000"/>
        </a:lnSpc>
        <a:spcBef>
          <a:spcPct val="0"/>
        </a:spcBef>
        <a:spcAft>
          <a:spcPct val="0"/>
        </a:spcAft>
        <a:defRPr sz="2400" b="1">
          <a:solidFill>
            <a:srgbClr val="5F7800"/>
          </a:solidFill>
          <a:latin typeface="Arial" panose="020B0604020202020204" pitchFamily="34" charset="0"/>
        </a:defRPr>
      </a:lvl3pPr>
      <a:lvl4pPr algn="l" defTabSz="956945" rtl="0" eaLnBrk="0" fontAlgn="base" hangingPunct="0">
        <a:lnSpc>
          <a:spcPct val="90000"/>
        </a:lnSpc>
        <a:spcBef>
          <a:spcPct val="0"/>
        </a:spcBef>
        <a:spcAft>
          <a:spcPct val="0"/>
        </a:spcAft>
        <a:defRPr sz="2400" b="1">
          <a:solidFill>
            <a:srgbClr val="5F7800"/>
          </a:solidFill>
          <a:latin typeface="Arial" panose="020B0604020202020204" pitchFamily="34" charset="0"/>
        </a:defRPr>
      </a:lvl4pPr>
      <a:lvl5pPr algn="l" defTabSz="956945" rtl="0" eaLnBrk="0" fontAlgn="base" hangingPunct="0">
        <a:lnSpc>
          <a:spcPct val="90000"/>
        </a:lnSpc>
        <a:spcBef>
          <a:spcPct val="0"/>
        </a:spcBef>
        <a:spcAft>
          <a:spcPct val="0"/>
        </a:spcAft>
        <a:defRPr sz="2400" b="1">
          <a:solidFill>
            <a:srgbClr val="5F7800"/>
          </a:solidFill>
          <a:latin typeface="Arial" panose="020B0604020202020204" pitchFamily="34" charset="0"/>
        </a:defRPr>
      </a:lvl5pPr>
      <a:lvl6pPr marL="457200" algn="l" defTabSz="956945" rtl="0" eaLnBrk="0" fontAlgn="base" hangingPunct="0">
        <a:lnSpc>
          <a:spcPct val="90000"/>
        </a:lnSpc>
        <a:spcBef>
          <a:spcPct val="0"/>
        </a:spcBef>
        <a:spcAft>
          <a:spcPct val="0"/>
        </a:spcAft>
        <a:defRPr sz="2400" b="1">
          <a:solidFill>
            <a:srgbClr val="5F7800"/>
          </a:solidFill>
          <a:latin typeface="Arial" panose="020B0604020202020204" pitchFamily="34" charset="0"/>
        </a:defRPr>
      </a:lvl6pPr>
      <a:lvl7pPr marL="914400" algn="l" defTabSz="956945" rtl="0" eaLnBrk="0" fontAlgn="base" hangingPunct="0">
        <a:lnSpc>
          <a:spcPct val="90000"/>
        </a:lnSpc>
        <a:spcBef>
          <a:spcPct val="0"/>
        </a:spcBef>
        <a:spcAft>
          <a:spcPct val="0"/>
        </a:spcAft>
        <a:defRPr sz="2400" b="1">
          <a:solidFill>
            <a:srgbClr val="5F7800"/>
          </a:solidFill>
          <a:latin typeface="Arial" panose="020B0604020202020204" pitchFamily="34" charset="0"/>
        </a:defRPr>
      </a:lvl7pPr>
      <a:lvl8pPr marL="1371600" algn="l" defTabSz="956945" rtl="0" eaLnBrk="0" fontAlgn="base" hangingPunct="0">
        <a:lnSpc>
          <a:spcPct val="90000"/>
        </a:lnSpc>
        <a:spcBef>
          <a:spcPct val="0"/>
        </a:spcBef>
        <a:spcAft>
          <a:spcPct val="0"/>
        </a:spcAft>
        <a:defRPr sz="2400" b="1">
          <a:solidFill>
            <a:srgbClr val="5F7800"/>
          </a:solidFill>
          <a:latin typeface="Arial" panose="020B0604020202020204" pitchFamily="34" charset="0"/>
        </a:defRPr>
      </a:lvl8pPr>
      <a:lvl9pPr marL="1828800" algn="l" defTabSz="956945" rtl="0" eaLnBrk="0" fontAlgn="base" hangingPunct="0">
        <a:lnSpc>
          <a:spcPct val="90000"/>
        </a:lnSpc>
        <a:spcBef>
          <a:spcPct val="0"/>
        </a:spcBef>
        <a:spcAft>
          <a:spcPct val="0"/>
        </a:spcAft>
        <a:defRPr sz="2400" b="1">
          <a:solidFill>
            <a:srgbClr val="5F7800"/>
          </a:solidFill>
          <a:latin typeface="Arial" panose="020B0604020202020204" pitchFamily="34" charset="0"/>
        </a:defRPr>
      </a:lvl9pPr>
    </p:titleStyle>
    <p:bodyStyle>
      <a:lvl1pPr marL="285750" indent="-285750" algn="l" defTabSz="956945" rtl="0" eaLnBrk="0" fontAlgn="base" hangingPunct="0">
        <a:lnSpc>
          <a:spcPct val="110000"/>
        </a:lnSpc>
        <a:spcBef>
          <a:spcPct val="0"/>
        </a:spcBef>
        <a:spcAft>
          <a:spcPct val="100000"/>
        </a:spcAft>
        <a:buClr>
          <a:srgbClr val="5F7800"/>
        </a:buClr>
        <a:buSzPct val="110000"/>
        <a:buFont typeface="Arial" panose="020B0604020202020204" pitchFamily="34" charset="0"/>
        <a:buChar char="●"/>
        <a:defRPr sz="2000">
          <a:solidFill>
            <a:srgbClr val="333333"/>
          </a:solidFill>
          <a:latin typeface="+mn-lt"/>
          <a:ea typeface="+mn-ea"/>
          <a:cs typeface="+mn-cs"/>
        </a:defRPr>
      </a:lvl1pPr>
      <a:lvl2pPr marL="628650" indent="-228600" algn="l" defTabSz="956945" rtl="0" eaLnBrk="0" fontAlgn="base" hangingPunct="0">
        <a:lnSpc>
          <a:spcPct val="110000"/>
        </a:lnSpc>
        <a:spcBef>
          <a:spcPct val="0"/>
        </a:spcBef>
        <a:spcAft>
          <a:spcPct val="100000"/>
        </a:spcAft>
        <a:buClr>
          <a:srgbClr val="333333"/>
        </a:buClr>
        <a:buFont typeface="Arial" panose="020B0604020202020204" pitchFamily="34" charset="0"/>
        <a:buChar char="-"/>
        <a:defRPr sz="2000">
          <a:solidFill>
            <a:srgbClr val="333333"/>
          </a:solidFill>
          <a:latin typeface="+mn-lt"/>
        </a:defRPr>
      </a:lvl2pPr>
      <a:lvl3pPr marL="971550" indent="-228600" algn="l" defTabSz="956945" rtl="0" eaLnBrk="0" fontAlgn="base" hangingPunct="0">
        <a:lnSpc>
          <a:spcPct val="110000"/>
        </a:lnSpc>
        <a:spcBef>
          <a:spcPct val="0"/>
        </a:spcBef>
        <a:spcAft>
          <a:spcPct val="100000"/>
        </a:spcAft>
        <a:buClr>
          <a:srgbClr val="333333"/>
        </a:buClr>
        <a:buFont typeface="Arial" panose="020B0604020202020204" pitchFamily="34" charset="0"/>
        <a:buChar char="-"/>
        <a:defRPr>
          <a:solidFill>
            <a:srgbClr val="333333"/>
          </a:solidFill>
          <a:latin typeface="+mn-lt"/>
        </a:defRPr>
      </a:lvl3pPr>
      <a:lvl4pPr marL="1314450" indent="-171450" algn="l" defTabSz="956945" rtl="0" eaLnBrk="0" fontAlgn="base" hangingPunct="0">
        <a:lnSpc>
          <a:spcPct val="110000"/>
        </a:lnSpc>
        <a:spcBef>
          <a:spcPct val="0"/>
        </a:spcBef>
        <a:spcAft>
          <a:spcPct val="100000"/>
        </a:spcAft>
        <a:buClr>
          <a:srgbClr val="333333"/>
        </a:buClr>
        <a:buFont typeface="Arial" panose="020B0604020202020204" pitchFamily="34" charset="0"/>
        <a:buChar char="-"/>
        <a:defRPr>
          <a:solidFill>
            <a:srgbClr val="333333"/>
          </a:solidFill>
          <a:latin typeface="+mn-lt"/>
        </a:defRPr>
      </a:lvl4pPr>
      <a:lvl5pPr marL="1657350" indent="-171450" algn="l" defTabSz="956945" rtl="0" eaLnBrk="0" fontAlgn="base" hangingPunct="0">
        <a:lnSpc>
          <a:spcPct val="110000"/>
        </a:lnSpc>
        <a:spcBef>
          <a:spcPct val="0"/>
        </a:spcBef>
        <a:spcAft>
          <a:spcPct val="100000"/>
        </a:spcAft>
        <a:buClr>
          <a:srgbClr val="333333"/>
        </a:buClr>
        <a:buFont typeface="Arial" panose="020B0604020202020204" pitchFamily="34" charset="0"/>
        <a:buChar char="-"/>
        <a:defRPr>
          <a:solidFill>
            <a:srgbClr val="333333"/>
          </a:solidFill>
          <a:latin typeface="+mn-lt"/>
        </a:defRPr>
      </a:lvl5pPr>
      <a:lvl6pPr marL="2114550" indent="-171450" algn="l" defTabSz="956945" rtl="0" eaLnBrk="0" fontAlgn="base" hangingPunct="0">
        <a:lnSpc>
          <a:spcPct val="110000"/>
        </a:lnSpc>
        <a:spcBef>
          <a:spcPct val="0"/>
        </a:spcBef>
        <a:spcAft>
          <a:spcPct val="100000"/>
        </a:spcAft>
        <a:buClr>
          <a:srgbClr val="333333"/>
        </a:buClr>
        <a:buFont typeface="Arial" panose="020B0604020202020204" pitchFamily="34" charset="0"/>
        <a:buChar char="-"/>
        <a:defRPr>
          <a:solidFill>
            <a:srgbClr val="333333"/>
          </a:solidFill>
          <a:latin typeface="+mn-lt"/>
        </a:defRPr>
      </a:lvl6pPr>
      <a:lvl7pPr marL="2571750" indent="-171450" algn="l" defTabSz="956945" rtl="0" eaLnBrk="0" fontAlgn="base" hangingPunct="0">
        <a:lnSpc>
          <a:spcPct val="110000"/>
        </a:lnSpc>
        <a:spcBef>
          <a:spcPct val="0"/>
        </a:spcBef>
        <a:spcAft>
          <a:spcPct val="100000"/>
        </a:spcAft>
        <a:buClr>
          <a:srgbClr val="333333"/>
        </a:buClr>
        <a:buFont typeface="Arial" panose="020B0604020202020204" pitchFamily="34" charset="0"/>
        <a:buChar char="-"/>
        <a:defRPr>
          <a:solidFill>
            <a:srgbClr val="333333"/>
          </a:solidFill>
          <a:latin typeface="+mn-lt"/>
        </a:defRPr>
      </a:lvl7pPr>
      <a:lvl8pPr marL="3028950" indent="-171450" algn="l" defTabSz="956945" rtl="0" eaLnBrk="0" fontAlgn="base" hangingPunct="0">
        <a:lnSpc>
          <a:spcPct val="110000"/>
        </a:lnSpc>
        <a:spcBef>
          <a:spcPct val="0"/>
        </a:spcBef>
        <a:spcAft>
          <a:spcPct val="100000"/>
        </a:spcAft>
        <a:buClr>
          <a:srgbClr val="333333"/>
        </a:buClr>
        <a:buFont typeface="Arial" panose="020B0604020202020204" pitchFamily="34" charset="0"/>
        <a:buChar char="-"/>
        <a:defRPr>
          <a:solidFill>
            <a:srgbClr val="333333"/>
          </a:solidFill>
          <a:latin typeface="+mn-lt"/>
        </a:defRPr>
      </a:lvl8pPr>
      <a:lvl9pPr marL="3486150" indent="-171450" algn="l" defTabSz="956945" rtl="0" eaLnBrk="0" fontAlgn="base" hangingPunct="0">
        <a:lnSpc>
          <a:spcPct val="110000"/>
        </a:lnSpc>
        <a:spcBef>
          <a:spcPct val="0"/>
        </a:spcBef>
        <a:spcAft>
          <a:spcPct val="100000"/>
        </a:spcAft>
        <a:buClr>
          <a:srgbClr val="333333"/>
        </a:buClr>
        <a:buFont typeface="Arial" panose="020B0604020202020204" pitchFamily="34" charset="0"/>
        <a:buChar char="-"/>
        <a:defRPr>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6.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6.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6.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6.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6.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6.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image.baidu.com/i?ct=503316480&amp;z=&amp;tn=baiduimagedetail&amp;word=%D0%A6%C1%B3%CD%BC%C6%AC&amp;in=2989&amp;cl=2&amp;lm=-1&amp;pn=9&amp;rn=1&amp;di=78443507208&amp;ln=2000&amp;fr=ala0&amp;fm=ala0&amp;fmq=1324001352772_R&amp;ic=&amp;s=&amp;se=&amp;sme=0&amp;tab=&amp;width=&amp;height=&amp;face=&amp;is=&amp;istype=" TargetMode="Externa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hyperlink" Target="http://image.baidu.com/i?ct=503316480&amp;z=&amp;tn=baiduimagedetail&amp;word=%D0%A6%C1%B3%CD%BC%C6%AC&amp;in=2989&amp;cl=2&amp;lm=-1&amp;pn=9&amp;rn=1&amp;di=78443507208&amp;ln=2000&amp;fr=ala0&amp;fm=ala0&amp;fmq=1324001352772_R&amp;ic=&amp;s=&amp;se=&amp;sme=0&amp;tab=&amp;width=&amp;height=&amp;face=&amp;is=&amp;istype=" TargetMode="External"/><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hyperlink" Target="http://image.baidu.com/i?ct=503316480&amp;z=&amp;tn=baiduimagedetail&amp;word=%D0%A6%C1%B3%CD%BC%C6%AC&amp;in=2989&amp;cl=2&amp;lm=-1&amp;pn=9&amp;rn=1&amp;di=78443507208&amp;ln=2000&amp;fr=ala0&amp;fm=ala0&amp;fmq=1324001352772_R&amp;ic=&amp;s=&amp;se=&amp;sme=0&amp;tab=&amp;width=&amp;height=&amp;face=&amp;is=&amp;istype=" TargetMode="External"/><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6.jpeg"/><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hyperlink" Target="http://image.baidu.com/i?ct=503316480&amp;z=&amp;tn=baiduimagedetail&amp;word=%D0%A6%C1%B3%CD%BC%C6%AC&amp;in=2989&amp;cl=2&amp;lm=-1&amp;pn=9&amp;rn=1&amp;di=78443507208&amp;ln=2000&amp;fr=ala0&amp;fm=ala0&amp;fmq=1324001352772_R&amp;ic=&amp;s=&amp;se=&amp;sme=0&amp;tab=&amp;width=&amp;height=&amp;face=&amp;is=&amp;istype=" TargetMode="External"/><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6.jpeg"/><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hyperlink" Target="http://image.baidu.com/i?ct=503316480&amp;z=&amp;tn=baiduimagedetail&amp;word=%D0%A6%C1%B3%CD%BC%C6%AC&amp;in=2989&amp;cl=2&amp;lm=-1&amp;pn=9&amp;rn=1&amp;di=78443507208&amp;ln=2000&amp;fr=ala0&amp;fm=ala0&amp;fmq=1324001352772_R&amp;ic=&amp;s=&amp;se=&amp;sme=0&amp;tab=&amp;width=&amp;height=&amp;face=&amp;is=&amp;istyp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tags" Target="../tags/tag27.xml"/><Relationship Id="rId3" Type="http://schemas.openxmlformats.org/officeDocument/2006/relationships/tags" Target="../tags/tag4.xml"/><Relationship Id="rId21" Type="http://schemas.openxmlformats.org/officeDocument/2006/relationships/tags" Target="../tags/tag22.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29"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tags" Target="../tags/tag25.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tags" Target="../tags/tag29.xml"/><Relationship Id="rId10" Type="http://schemas.openxmlformats.org/officeDocument/2006/relationships/tags" Target="../tags/tag11.xml"/><Relationship Id="rId19" Type="http://schemas.openxmlformats.org/officeDocument/2006/relationships/tags" Target="../tags/tag20.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tags" Target="../tags/tag2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sz="quarter"/>
          </p:nvPr>
        </p:nvSpPr>
        <p:spPr>
          <a:xfrm>
            <a:off x="0" y="1988288"/>
            <a:ext cx="9144000" cy="1775637"/>
          </a:xfrm>
        </p:spPr>
        <p:txBody>
          <a:bodyPr anchor="ctr" anchorCtr="0"/>
          <a:lstStyle/>
          <a:p>
            <a:pPr algn="ctr"/>
            <a:r>
              <a:rPr lang="zh-CN" altLang="en-US" sz="4400" dirty="0">
                <a:latin typeface="黑体" panose="02010609060101010101" pitchFamily="2" charset="-122"/>
                <a:ea typeface="黑体" panose="02010609060101010101" pitchFamily="2" charset="-122"/>
              </a:rPr>
              <a:t>批生产记录相关知识培训</a:t>
            </a:r>
          </a:p>
        </p:txBody>
      </p:sp>
      <p:sp>
        <p:nvSpPr>
          <p:cNvPr id="7" name="副标题 6"/>
          <p:cNvSpPr>
            <a:spLocks noGrp="1"/>
          </p:cNvSpPr>
          <p:nvPr>
            <p:ph type="subTitle" sz="quarter" idx="1"/>
          </p:nvPr>
        </p:nvSpPr>
        <p:spPr/>
        <p:txBody>
          <a:bodyPr/>
          <a:lstStyle/>
          <a:p>
            <a:endParaRPr lang="zh-CN" altLang="en-US"/>
          </a:p>
        </p:txBody>
      </p:sp>
      <p:sp>
        <p:nvSpPr>
          <p:cNvPr id="2" name="矩形 1"/>
          <p:cNvSpPr/>
          <p:nvPr/>
        </p:nvSpPr>
        <p:spPr bwMode="auto">
          <a:xfrm>
            <a:off x="3221372" y="4127383"/>
            <a:ext cx="2684478" cy="1199536"/>
          </a:xfrm>
          <a:prstGeom prst="rect">
            <a:avLst/>
          </a:prstGeom>
          <a:noFill/>
          <a:ln w="12700" cap="flat" cmpd="sng" algn="ctr">
            <a:solidFill>
              <a:srgbClr val="AAB400"/>
            </a:solidFill>
            <a:prstDash val="solid"/>
            <a:round/>
            <a:headEnd type="none" w="sm" len="sm"/>
            <a:tailEnd type="none" w="sm" len="sm"/>
          </a:ln>
          <a:effectLst/>
        </p:spPr>
        <p:txBody>
          <a:bodyPr vert="horz" wrap="square" lIns="91440" tIns="45720" rIns="91440" bIns="45720" numCol="1" rtlCol="0" anchor="t" anchorCtr="0" compatLnSpc="1"/>
          <a:lstStyle/>
          <a:p>
            <a:pPr marL="0" marR="0" indent="0" algn="ctr" defTabSz="914400" rtl="0" eaLnBrk="0" fontAlgn="base" latinLnBrk="0" hangingPunct="0">
              <a:lnSpc>
                <a:spcPct val="100000"/>
              </a:lnSpc>
              <a:spcBef>
                <a:spcPct val="0"/>
              </a:spcBef>
              <a:spcAft>
                <a:spcPts val="600"/>
              </a:spcAft>
              <a:buClrTx/>
              <a:buSzTx/>
              <a:buFontTx/>
              <a:buNone/>
            </a:pPr>
            <a:endParaRPr kumimoji="0" lang="zh-CN" altLang="en-US" sz="2800" b="0" i="0" u="none" strike="noStrike" cap="none" normalizeH="0" baseline="0" dirty="0">
              <a:ln>
                <a:noFill/>
              </a:ln>
              <a:solidFill>
                <a:schemeClr val="tx1"/>
              </a:solidFill>
              <a:effectLst/>
              <a:latin typeface="华文楷体" panose="02010600040101010101" pitchFamily="2" charset="-122"/>
              <a:ea typeface="华文楷体" panose="02010600040101010101" pitchFamily="2" charset="-122"/>
            </a:endParaRP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648586"/>
          </a:xfrm>
        </p:spPr>
        <p:txBody>
          <a:bodyPr anchor="ctr" anchorCtr="0"/>
          <a:lstStyle/>
          <a:p>
            <a:pPr lvl="0" algn="ctr"/>
            <a:r>
              <a:rPr lang="zh-CN" altLang="en-US" sz="2800" dirty="0">
                <a:solidFill>
                  <a:schemeClr val="bg1"/>
                </a:solidFill>
                <a:latin typeface="华文中宋" panose="02010600040101010101" pitchFamily="2" charset="-122"/>
                <a:ea typeface="华文中宋" panose="02010600040101010101" pitchFamily="2" charset="-122"/>
                <a:sym typeface="+mn-ea"/>
              </a:rPr>
              <a:t>二、记录的要求</a:t>
            </a:r>
          </a:p>
        </p:txBody>
      </p:sp>
      <p:graphicFrame>
        <p:nvGraphicFramePr>
          <p:cNvPr id="6" name="图示 5"/>
          <p:cNvGraphicFramePr/>
          <p:nvPr/>
        </p:nvGraphicFramePr>
        <p:xfrm>
          <a:off x="676910" y="914400"/>
          <a:ext cx="7709535" cy="4886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文本框 1"/>
          <p:cNvSpPr txBox="1"/>
          <p:nvPr/>
        </p:nvSpPr>
        <p:spPr>
          <a:xfrm>
            <a:off x="4163060" y="3306445"/>
            <a:ext cx="817880" cy="245110"/>
          </a:xfrm>
          <a:prstGeom prst="rect">
            <a:avLst/>
          </a:prstGeom>
          <a:noFill/>
        </p:spPr>
        <p:txBody>
          <a:bodyPr wrap="none" rtlCol="0" anchor="t">
            <a:spAutoFit/>
          </a:bodyPr>
          <a:lstStyle/>
          <a:p>
            <a:r>
              <a:rPr lang="zh-CN" altLang="en-US" dirty="0">
                <a:solidFill>
                  <a:schemeClr val="bg1"/>
                </a:solidFill>
                <a:latin typeface="华文中宋" panose="02010600040101010101" pitchFamily="2" charset="-122"/>
                <a:ea typeface="华文中宋" panose="02010600040101010101" pitchFamily="2" charset="-122"/>
                <a:sym typeface="+mn-ea"/>
              </a:rPr>
              <a:t>记录的概述</a:t>
            </a:r>
            <a:endParaRPr lang="zh-CN" altLang="en-US"/>
          </a:p>
        </p:txBody>
      </p:sp>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648586"/>
          </a:xfrm>
        </p:spPr>
        <p:txBody>
          <a:bodyPr anchor="ctr" anchorCtr="0"/>
          <a:lstStyle/>
          <a:p>
            <a:pPr lvl="0" algn="ctr"/>
            <a:r>
              <a:rPr lang="zh-CN" altLang="en-US" sz="2800" dirty="0">
                <a:solidFill>
                  <a:schemeClr val="bg1"/>
                </a:solidFill>
                <a:latin typeface="华文中宋" panose="02010600040101010101" pitchFamily="2" charset="-122"/>
                <a:ea typeface="华文中宋" panose="02010600040101010101" pitchFamily="2" charset="-122"/>
                <a:sym typeface="+mn-ea"/>
              </a:rPr>
              <a:t>二、记录的要求</a:t>
            </a:r>
          </a:p>
        </p:txBody>
      </p:sp>
      <p:graphicFrame>
        <p:nvGraphicFramePr>
          <p:cNvPr id="6" name="图示 5"/>
          <p:cNvGraphicFramePr/>
          <p:nvPr/>
        </p:nvGraphicFramePr>
        <p:xfrm>
          <a:off x="676910" y="914400"/>
          <a:ext cx="7709535" cy="4886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文本框 1"/>
          <p:cNvSpPr txBox="1"/>
          <p:nvPr/>
        </p:nvSpPr>
        <p:spPr>
          <a:xfrm>
            <a:off x="4163060" y="3306445"/>
            <a:ext cx="817880" cy="245110"/>
          </a:xfrm>
          <a:prstGeom prst="rect">
            <a:avLst/>
          </a:prstGeom>
          <a:noFill/>
        </p:spPr>
        <p:txBody>
          <a:bodyPr wrap="none" rtlCol="0" anchor="t">
            <a:spAutoFit/>
          </a:bodyPr>
          <a:lstStyle/>
          <a:p>
            <a:r>
              <a:rPr lang="zh-CN" altLang="en-US" dirty="0">
                <a:solidFill>
                  <a:schemeClr val="bg1"/>
                </a:solidFill>
                <a:latin typeface="华文中宋" panose="02010600040101010101" pitchFamily="2" charset="-122"/>
                <a:ea typeface="华文中宋" panose="02010600040101010101" pitchFamily="2" charset="-122"/>
                <a:sym typeface="+mn-ea"/>
              </a:rPr>
              <a:t>记录的概述</a:t>
            </a:r>
            <a:endParaRPr lang="zh-CN" altLang="en-US"/>
          </a:p>
        </p:txBody>
      </p:sp>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648586"/>
          </a:xfrm>
        </p:spPr>
        <p:txBody>
          <a:bodyPr anchor="ctr" anchorCtr="0"/>
          <a:lstStyle/>
          <a:p>
            <a:pPr lvl="0" algn="ctr"/>
            <a:r>
              <a:rPr lang="zh-CN" altLang="en-US" sz="2800" dirty="0">
                <a:solidFill>
                  <a:schemeClr val="bg1"/>
                </a:solidFill>
                <a:latin typeface="华文中宋" panose="02010600040101010101" pitchFamily="2" charset="-122"/>
                <a:ea typeface="华文中宋" panose="02010600040101010101" pitchFamily="2" charset="-122"/>
                <a:sym typeface="+mn-ea"/>
              </a:rPr>
              <a:t>二、记录的要求</a:t>
            </a:r>
          </a:p>
        </p:txBody>
      </p:sp>
      <p:graphicFrame>
        <p:nvGraphicFramePr>
          <p:cNvPr id="6" name="图示 5"/>
          <p:cNvGraphicFramePr/>
          <p:nvPr/>
        </p:nvGraphicFramePr>
        <p:xfrm>
          <a:off x="676910" y="914400"/>
          <a:ext cx="7709535" cy="4886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文本框 1"/>
          <p:cNvSpPr txBox="1"/>
          <p:nvPr/>
        </p:nvSpPr>
        <p:spPr>
          <a:xfrm>
            <a:off x="4163060" y="3306445"/>
            <a:ext cx="817880" cy="245110"/>
          </a:xfrm>
          <a:prstGeom prst="rect">
            <a:avLst/>
          </a:prstGeom>
          <a:noFill/>
        </p:spPr>
        <p:txBody>
          <a:bodyPr wrap="none" rtlCol="0" anchor="t">
            <a:spAutoFit/>
          </a:bodyPr>
          <a:lstStyle/>
          <a:p>
            <a:r>
              <a:rPr lang="zh-CN" altLang="en-US" dirty="0">
                <a:solidFill>
                  <a:schemeClr val="bg1"/>
                </a:solidFill>
                <a:latin typeface="华文中宋" panose="02010600040101010101" pitchFamily="2" charset="-122"/>
                <a:ea typeface="华文中宋" panose="02010600040101010101" pitchFamily="2" charset="-122"/>
                <a:sym typeface="+mn-ea"/>
              </a:rPr>
              <a:t>记录的概述</a:t>
            </a:r>
            <a:endParaRPr lang="zh-CN" altLang="en-US"/>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648586"/>
          </a:xfrm>
        </p:spPr>
        <p:txBody>
          <a:bodyPr anchor="ctr" anchorCtr="0"/>
          <a:lstStyle/>
          <a:p>
            <a:pPr lvl="0" algn="ctr"/>
            <a:r>
              <a:rPr lang="zh-CN" altLang="en-US" sz="2800" dirty="0">
                <a:solidFill>
                  <a:schemeClr val="bg1"/>
                </a:solidFill>
                <a:latin typeface="华文中宋" panose="02010600040101010101" pitchFamily="2" charset="-122"/>
                <a:ea typeface="华文中宋" panose="02010600040101010101" pitchFamily="2" charset="-122"/>
                <a:sym typeface="+mn-ea"/>
              </a:rPr>
              <a:t>三、记录的审核与产品放行</a:t>
            </a:r>
          </a:p>
        </p:txBody>
      </p:sp>
      <p:graphicFrame>
        <p:nvGraphicFramePr>
          <p:cNvPr id="6" name="图示 5"/>
          <p:cNvGraphicFramePr/>
          <p:nvPr/>
        </p:nvGraphicFramePr>
        <p:xfrm>
          <a:off x="676910" y="914400"/>
          <a:ext cx="7709535" cy="4886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文本框 1"/>
          <p:cNvSpPr txBox="1"/>
          <p:nvPr/>
        </p:nvSpPr>
        <p:spPr>
          <a:xfrm>
            <a:off x="4163060" y="3306445"/>
            <a:ext cx="817880" cy="245110"/>
          </a:xfrm>
          <a:prstGeom prst="rect">
            <a:avLst/>
          </a:prstGeom>
          <a:noFill/>
        </p:spPr>
        <p:txBody>
          <a:bodyPr wrap="none" rtlCol="0" anchor="t">
            <a:spAutoFit/>
          </a:bodyPr>
          <a:lstStyle/>
          <a:p>
            <a:r>
              <a:rPr lang="zh-CN" altLang="en-US" dirty="0">
                <a:solidFill>
                  <a:schemeClr val="bg1"/>
                </a:solidFill>
                <a:latin typeface="华文中宋" panose="02010600040101010101" pitchFamily="2" charset="-122"/>
                <a:ea typeface="华文中宋" panose="02010600040101010101" pitchFamily="2" charset="-122"/>
                <a:sym typeface="+mn-ea"/>
              </a:rPr>
              <a:t>记录的概述</a:t>
            </a:r>
            <a:endParaRPr lang="zh-CN" altLang="en-US"/>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648586"/>
          </a:xfrm>
        </p:spPr>
        <p:txBody>
          <a:bodyPr anchor="ctr" anchorCtr="0"/>
          <a:lstStyle/>
          <a:p>
            <a:pPr lvl="0" algn="ctr"/>
            <a:r>
              <a:rPr lang="zh-CN" altLang="en-US" sz="2800" dirty="0">
                <a:solidFill>
                  <a:schemeClr val="bg1"/>
                </a:solidFill>
                <a:latin typeface="华文中宋" panose="02010600040101010101" pitchFamily="2" charset="-122"/>
                <a:ea typeface="华文中宋" panose="02010600040101010101" pitchFamily="2" charset="-122"/>
                <a:sym typeface="+mn-ea"/>
              </a:rPr>
              <a:t>三、记录的审核与产品放行</a:t>
            </a:r>
          </a:p>
        </p:txBody>
      </p:sp>
      <p:graphicFrame>
        <p:nvGraphicFramePr>
          <p:cNvPr id="6" name="图示 5"/>
          <p:cNvGraphicFramePr/>
          <p:nvPr/>
        </p:nvGraphicFramePr>
        <p:xfrm>
          <a:off x="676910" y="914400"/>
          <a:ext cx="7709535" cy="4886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文本框 1"/>
          <p:cNvSpPr txBox="1"/>
          <p:nvPr/>
        </p:nvSpPr>
        <p:spPr>
          <a:xfrm>
            <a:off x="4163060" y="3306445"/>
            <a:ext cx="817880" cy="245110"/>
          </a:xfrm>
          <a:prstGeom prst="rect">
            <a:avLst/>
          </a:prstGeom>
          <a:noFill/>
        </p:spPr>
        <p:txBody>
          <a:bodyPr wrap="none" rtlCol="0" anchor="t">
            <a:spAutoFit/>
          </a:bodyPr>
          <a:lstStyle/>
          <a:p>
            <a:r>
              <a:rPr lang="zh-CN" altLang="en-US" dirty="0">
                <a:solidFill>
                  <a:schemeClr val="bg1"/>
                </a:solidFill>
                <a:latin typeface="华文中宋" panose="02010600040101010101" pitchFamily="2" charset="-122"/>
                <a:ea typeface="华文中宋" panose="02010600040101010101" pitchFamily="2" charset="-122"/>
                <a:sym typeface="+mn-ea"/>
              </a:rPr>
              <a:t>记录的概述</a:t>
            </a:r>
            <a:endParaRPr lang="zh-CN" altLang="en-US"/>
          </a:p>
        </p:txBody>
      </p:sp>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648586"/>
          </a:xfrm>
        </p:spPr>
        <p:txBody>
          <a:bodyPr anchor="ctr" anchorCtr="0"/>
          <a:lstStyle/>
          <a:p>
            <a:pPr lvl="0" algn="ctr"/>
            <a:r>
              <a:rPr lang="zh-CN" altLang="en-US" sz="2800" dirty="0">
                <a:solidFill>
                  <a:schemeClr val="bg1"/>
                </a:solidFill>
                <a:latin typeface="华文中宋" panose="02010600040101010101" pitchFamily="2" charset="-122"/>
                <a:ea typeface="华文中宋" panose="02010600040101010101" pitchFamily="2" charset="-122"/>
                <a:sym typeface="+mn-ea"/>
              </a:rPr>
              <a:t>三、记录的审核与产品放行</a:t>
            </a:r>
          </a:p>
        </p:txBody>
      </p:sp>
      <p:graphicFrame>
        <p:nvGraphicFramePr>
          <p:cNvPr id="6" name="图示 5"/>
          <p:cNvGraphicFramePr/>
          <p:nvPr/>
        </p:nvGraphicFramePr>
        <p:xfrm>
          <a:off x="676910" y="914400"/>
          <a:ext cx="7709535" cy="4886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文本框 1"/>
          <p:cNvSpPr txBox="1"/>
          <p:nvPr/>
        </p:nvSpPr>
        <p:spPr>
          <a:xfrm>
            <a:off x="4163060" y="3306445"/>
            <a:ext cx="817880" cy="245110"/>
          </a:xfrm>
          <a:prstGeom prst="rect">
            <a:avLst/>
          </a:prstGeom>
          <a:noFill/>
        </p:spPr>
        <p:txBody>
          <a:bodyPr wrap="none" rtlCol="0" anchor="t">
            <a:spAutoFit/>
          </a:bodyPr>
          <a:lstStyle/>
          <a:p>
            <a:r>
              <a:rPr lang="zh-CN" altLang="en-US" dirty="0">
                <a:solidFill>
                  <a:schemeClr val="bg1"/>
                </a:solidFill>
                <a:latin typeface="华文中宋" panose="02010600040101010101" pitchFamily="2" charset="-122"/>
                <a:ea typeface="华文中宋" panose="02010600040101010101" pitchFamily="2" charset="-122"/>
                <a:sym typeface="+mn-ea"/>
              </a:rPr>
              <a:t>记录的概述</a:t>
            </a:r>
            <a:endParaRPr lang="zh-CN" altLang="en-US"/>
          </a:p>
        </p:txBody>
      </p:sp>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648586"/>
          </a:xfrm>
        </p:spPr>
        <p:txBody>
          <a:bodyPr anchor="ctr" anchorCtr="0"/>
          <a:lstStyle/>
          <a:p>
            <a:pPr lvl="0" algn="ctr"/>
            <a:r>
              <a:rPr lang="zh-CN" altLang="en-US" sz="2800" dirty="0">
                <a:solidFill>
                  <a:schemeClr val="bg1"/>
                </a:solidFill>
                <a:latin typeface="华文中宋" panose="02010600040101010101" pitchFamily="2" charset="-122"/>
                <a:ea typeface="华文中宋" panose="02010600040101010101" pitchFamily="2" charset="-122"/>
                <a:sym typeface="+mn-ea"/>
              </a:rPr>
              <a:t>三、记录的审核与产品放行</a:t>
            </a:r>
          </a:p>
        </p:txBody>
      </p:sp>
      <p:graphicFrame>
        <p:nvGraphicFramePr>
          <p:cNvPr id="6" name="图示 5"/>
          <p:cNvGraphicFramePr/>
          <p:nvPr/>
        </p:nvGraphicFramePr>
        <p:xfrm>
          <a:off x="676910" y="914400"/>
          <a:ext cx="7709535" cy="4886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文本框 1"/>
          <p:cNvSpPr txBox="1"/>
          <p:nvPr/>
        </p:nvSpPr>
        <p:spPr>
          <a:xfrm>
            <a:off x="4163060" y="3306445"/>
            <a:ext cx="817880" cy="245110"/>
          </a:xfrm>
          <a:prstGeom prst="rect">
            <a:avLst/>
          </a:prstGeom>
          <a:noFill/>
        </p:spPr>
        <p:txBody>
          <a:bodyPr wrap="none" rtlCol="0" anchor="t">
            <a:spAutoFit/>
          </a:bodyPr>
          <a:lstStyle/>
          <a:p>
            <a:r>
              <a:rPr lang="zh-CN" altLang="en-US" dirty="0">
                <a:solidFill>
                  <a:schemeClr val="bg1"/>
                </a:solidFill>
                <a:latin typeface="华文中宋" panose="02010600040101010101" pitchFamily="2" charset="-122"/>
                <a:ea typeface="华文中宋" panose="02010600040101010101" pitchFamily="2" charset="-122"/>
                <a:sym typeface="+mn-ea"/>
              </a:rPr>
              <a:t>记录的概述</a:t>
            </a:r>
            <a:endParaRPr lang="zh-CN" altLang="en-US"/>
          </a:p>
        </p:txBody>
      </p:sp>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648586"/>
          </a:xfrm>
        </p:spPr>
        <p:txBody>
          <a:bodyPr anchor="ctr" anchorCtr="0"/>
          <a:lstStyle/>
          <a:p>
            <a:pPr lvl="0" algn="ctr"/>
            <a:r>
              <a:rPr lang="zh-CN" altLang="en-US" sz="2800" dirty="0">
                <a:solidFill>
                  <a:schemeClr val="bg1"/>
                </a:solidFill>
                <a:latin typeface="华文中宋" panose="02010600040101010101" pitchFamily="2" charset="-122"/>
                <a:ea typeface="华文中宋" panose="02010600040101010101" pitchFamily="2" charset="-122"/>
                <a:sym typeface="+mn-ea"/>
              </a:rPr>
              <a:t>三、记录的审核与产品放行</a:t>
            </a:r>
          </a:p>
        </p:txBody>
      </p:sp>
      <p:graphicFrame>
        <p:nvGraphicFramePr>
          <p:cNvPr id="6" name="图示 5"/>
          <p:cNvGraphicFramePr/>
          <p:nvPr/>
        </p:nvGraphicFramePr>
        <p:xfrm>
          <a:off x="676910" y="914400"/>
          <a:ext cx="7709535" cy="4886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文本框 1"/>
          <p:cNvSpPr txBox="1"/>
          <p:nvPr/>
        </p:nvSpPr>
        <p:spPr>
          <a:xfrm>
            <a:off x="4163060" y="3306445"/>
            <a:ext cx="817880" cy="245110"/>
          </a:xfrm>
          <a:prstGeom prst="rect">
            <a:avLst/>
          </a:prstGeom>
          <a:noFill/>
        </p:spPr>
        <p:txBody>
          <a:bodyPr wrap="none" rtlCol="0" anchor="t">
            <a:spAutoFit/>
          </a:bodyPr>
          <a:lstStyle/>
          <a:p>
            <a:r>
              <a:rPr lang="zh-CN" altLang="en-US" dirty="0">
                <a:solidFill>
                  <a:schemeClr val="bg1"/>
                </a:solidFill>
                <a:latin typeface="华文中宋" panose="02010600040101010101" pitchFamily="2" charset="-122"/>
                <a:ea typeface="华文中宋" panose="02010600040101010101" pitchFamily="2" charset="-122"/>
                <a:sym typeface="+mn-ea"/>
              </a:rPr>
              <a:t>记录的概述</a:t>
            </a:r>
            <a:endParaRPr lang="zh-CN" altLang="en-US"/>
          </a:p>
        </p:txBody>
      </p:sp>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648586"/>
          </a:xfrm>
        </p:spPr>
        <p:txBody>
          <a:bodyPr anchor="ctr" anchorCtr="0"/>
          <a:lstStyle/>
          <a:p>
            <a:pPr lvl="0" algn="ctr"/>
            <a:r>
              <a:rPr lang="zh-CN" altLang="en-US" sz="2800" dirty="0">
                <a:solidFill>
                  <a:schemeClr val="bg1"/>
                </a:solidFill>
                <a:latin typeface="华文中宋" panose="02010600040101010101" pitchFamily="2" charset="-122"/>
                <a:ea typeface="华文中宋" panose="02010600040101010101" pitchFamily="2" charset="-122"/>
                <a:sym typeface="+mn-ea"/>
              </a:rPr>
              <a:t>三、记录的审核与产品放行</a:t>
            </a:r>
          </a:p>
        </p:txBody>
      </p:sp>
      <p:graphicFrame>
        <p:nvGraphicFramePr>
          <p:cNvPr id="6" name="图示 5"/>
          <p:cNvGraphicFramePr/>
          <p:nvPr/>
        </p:nvGraphicFramePr>
        <p:xfrm>
          <a:off x="676910" y="914400"/>
          <a:ext cx="7709535" cy="4886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文本框 1"/>
          <p:cNvSpPr txBox="1"/>
          <p:nvPr/>
        </p:nvSpPr>
        <p:spPr>
          <a:xfrm>
            <a:off x="4163060" y="3306445"/>
            <a:ext cx="817880" cy="245110"/>
          </a:xfrm>
          <a:prstGeom prst="rect">
            <a:avLst/>
          </a:prstGeom>
          <a:noFill/>
        </p:spPr>
        <p:txBody>
          <a:bodyPr wrap="none" rtlCol="0" anchor="t">
            <a:spAutoFit/>
          </a:bodyPr>
          <a:lstStyle/>
          <a:p>
            <a:r>
              <a:rPr lang="zh-CN" altLang="en-US" dirty="0">
                <a:solidFill>
                  <a:schemeClr val="bg1"/>
                </a:solidFill>
                <a:latin typeface="华文中宋" panose="02010600040101010101" pitchFamily="2" charset="-122"/>
                <a:ea typeface="华文中宋" panose="02010600040101010101" pitchFamily="2" charset="-122"/>
                <a:sym typeface="+mn-ea"/>
              </a:rPr>
              <a:t>记录的概述</a:t>
            </a:r>
            <a:endParaRPr lang="zh-CN" altLang="en-US"/>
          </a:p>
        </p:txBody>
      </p:sp>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648586"/>
          </a:xfrm>
        </p:spPr>
        <p:txBody>
          <a:bodyPr anchor="ctr" anchorCtr="0"/>
          <a:lstStyle/>
          <a:p>
            <a:pPr lvl="0" algn="ctr"/>
            <a:r>
              <a:rPr lang="zh-CN" altLang="en-US" sz="2800" dirty="0">
                <a:solidFill>
                  <a:schemeClr val="bg1"/>
                </a:solidFill>
                <a:latin typeface="华文中宋" panose="02010600040101010101" pitchFamily="2" charset="-122"/>
                <a:ea typeface="华文中宋" panose="02010600040101010101" pitchFamily="2" charset="-122"/>
                <a:sym typeface="+mn-ea"/>
              </a:rPr>
              <a:t>三、记录的审核与产品放行</a:t>
            </a:r>
          </a:p>
        </p:txBody>
      </p:sp>
      <p:graphicFrame>
        <p:nvGraphicFramePr>
          <p:cNvPr id="6" name="图示 5"/>
          <p:cNvGraphicFramePr/>
          <p:nvPr/>
        </p:nvGraphicFramePr>
        <p:xfrm>
          <a:off x="676910" y="914400"/>
          <a:ext cx="7709535" cy="4886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文本框 1"/>
          <p:cNvSpPr txBox="1"/>
          <p:nvPr/>
        </p:nvSpPr>
        <p:spPr>
          <a:xfrm>
            <a:off x="4163060" y="3306445"/>
            <a:ext cx="817880" cy="245110"/>
          </a:xfrm>
          <a:prstGeom prst="rect">
            <a:avLst/>
          </a:prstGeom>
          <a:noFill/>
        </p:spPr>
        <p:txBody>
          <a:bodyPr wrap="none" rtlCol="0" anchor="t">
            <a:spAutoFit/>
          </a:bodyPr>
          <a:lstStyle/>
          <a:p>
            <a:r>
              <a:rPr lang="zh-CN" altLang="en-US" dirty="0">
                <a:solidFill>
                  <a:schemeClr val="bg1"/>
                </a:solidFill>
                <a:latin typeface="华文中宋" panose="02010600040101010101" pitchFamily="2" charset="-122"/>
                <a:ea typeface="华文中宋" panose="02010600040101010101" pitchFamily="2" charset="-122"/>
                <a:sym typeface="+mn-ea"/>
              </a:rPr>
              <a:t>记录的概述</a:t>
            </a:r>
            <a:endParaRPr lang="zh-CN" altLang="en-US"/>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648586"/>
          </a:xfrm>
        </p:spPr>
        <p:txBody>
          <a:bodyPr anchor="ctr" anchorCtr="0"/>
          <a:lstStyle/>
          <a:p>
            <a:pPr algn="ctr">
              <a:lnSpc>
                <a:spcPct val="100000"/>
              </a:lnSpc>
            </a:pPr>
            <a:r>
              <a:rPr lang="zh-CN" altLang="en-US" sz="2800" dirty="0">
                <a:solidFill>
                  <a:schemeClr val="bg1"/>
                </a:solidFill>
                <a:latin typeface="华文中宋" panose="02010600040101010101" pitchFamily="2" charset="-122"/>
                <a:ea typeface="华文中宋" panose="02010600040101010101" pitchFamily="2" charset="-122"/>
              </a:rPr>
              <a:t>前  言</a:t>
            </a:r>
            <a:endParaRPr lang="en-GB" altLang="zh-CN" sz="2800" dirty="0">
              <a:solidFill>
                <a:schemeClr val="bg1"/>
              </a:solidFill>
              <a:latin typeface="华文中宋" panose="02010600040101010101" pitchFamily="2" charset="-122"/>
              <a:ea typeface="华文中宋" panose="02010600040101010101" pitchFamily="2" charset="-122"/>
            </a:endParaRPr>
          </a:p>
        </p:txBody>
      </p:sp>
      <p:graphicFrame>
        <p:nvGraphicFramePr>
          <p:cNvPr id="6" name="图示 5"/>
          <p:cNvGraphicFramePr/>
          <p:nvPr/>
        </p:nvGraphicFramePr>
        <p:xfrm>
          <a:off x="831215" y="970915"/>
          <a:ext cx="7482205" cy="4916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648586"/>
          </a:xfrm>
        </p:spPr>
        <p:txBody>
          <a:bodyPr anchor="ctr" anchorCtr="0"/>
          <a:lstStyle/>
          <a:p>
            <a:pPr lvl="0" algn="ctr"/>
            <a:r>
              <a:rPr lang="zh-CN" altLang="en-US" sz="2800" dirty="0">
                <a:solidFill>
                  <a:schemeClr val="bg1"/>
                </a:solidFill>
                <a:latin typeface="华文中宋" panose="02010600040101010101" pitchFamily="2" charset="-122"/>
                <a:ea typeface="华文中宋" panose="02010600040101010101" pitchFamily="2" charset="-122"/>
                <a:sym typeface="+mn-ea"/>
              </a:rPr>
              <a:t>三、记录的审核与产品放行</a:t>
            </a:r>
          </a:p>
        </p:txBody>
      </p:sp>
      <p:graphicFrame>
        <p:nvGraphicFramePr>
          <p:cNvPr id="6" name="图示 5"/>
          <p:cNvGraphicFramePr/>
          <p:nvPr/>
        </p:nvGraphicFramePr>
        <p:xfrm>
          <a:off x="676910" y="914400"/>
          <a:ext cx="7709535" cy="4886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文本框 1"/>
          <p:cNvSpPr txBox="1"/>
          <p:nvPr/>
        </p:nvSpPr>
        <p:spPr>
          <a:xfrm>
            <a:off x="4163060" y="3306445"/>
            <a:ext cx="817880" cy="245110"/>
          </a:xfrm>
          <a:prstGeom prst="rect">
            <a:avLst/>
          </a:prstGeom>
          <a:noFill/>
        </p:spPr>
        <p:txBody>
          <a:bodyPr wrap="none" rtlCol="0" anchor="t">
            <a:spAutoFit/>
          </a:bodyPr>
          <a:lstStyle/>
          <a:p>
            <a:r>
              <a:rPr lang="zh-CN" altLang="en-US" dirty="0">
                <a:solidFill>
                  <a:schemeClr val="bg1"/>
                </a:solidFill>
                <a:latin typeface="华文中宋" panose="02010600040101010101" pitchFamily="2" charset="-122"/>
                <a:ea typeface="华文中宋" panose="02010600040101010101" pitchFamily="2" charset="-122"/>
                <a:sym typeface="+mn-ea"/>
              </a:rPr>
              <a:t>记录的概述</a:t>
            </a:r>
            <a:endParaRPr lang="zh-CN" altLang="en-US"/>
          </a:p>
        </p:txBody>
      </p:sp>
    </p:spTree>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3999" cy="627321"/>
          </a:xfrm>
        </p:spPr>
        <p:txBody>
          <a:bodyPr lIns="92160" tIns="46080" rIns="92160" bIns="46080"/>
          <a:lstStyle/>
          <a:p>
            <a:pPr algn="ctr" defTabSz="457200">
              <a:tabLst>
                <a:tab pos="0" algn="l"/>
                <a:tab pos="760095" algn="l"/>
                <a:tab pos="1522095" algn="l"/>
                <a:tab pos="2286000" algn="l"/>
                <a:tab pos="3046095" algn="l"/>
                <a:tab pos="3808095" algn="l"/>
                <a:tab pos="4572000" algn="l"/>
                <a:tab pos="5332095" algn="l"/>
                <a:tab pos="6094095" algn="l"/>
                <a:tab pos="6858000" algn="l"/>
                <a:tab pos="7618095" algn="l"/>
                <a:tab pos="8380095" algn="l"/>
                <a:tab pos="9144000" algn="l"/>
                <a:tab pos="9904095" algn="l"/>
                <a:tab pos="10666095" algn="l"/>
              </a:tabLst>
            </a:pPr>
            <a:r>
              <a:rPr lang="zh-CN" altLang="en-US" sz="2800" dirty="0">
                <a:solidFill>
                  <a:schemeClr val="bg1"/>
                </a:solidFill>
                <a:latin typeface="华文中宋" panose="02010600040101010101" pitchFamily="2" charset="-122"/>
                <a:ea typeface="华文中宋" panose="02010600040101010101" pitchFamily="2" charset="-122"/>
              </a:rPr>
              <a:t>四、记录审核的实例</a:t>
            </a:r>
          </a:p>
        </p:txBody>
      </p:sp>
      <p:pic>
        <p:nvPicPr>
          <p:cNvPr id="1027" name="Picture 3" descr="C:\Users\u723891\Desktop\DSC03840.JPG"/>
          <p:cNvPicPr>
            <a:picLocks noChangeAspect="1" noChangeArrowheads="1"/>
          </p:cNvPicPr>
          <p:nvPr/>
        </p:nvPicPr>
        <p:blipFill>
          <a:blip r:embed="rId3" cstate="print"/>
          <a:srcRect t="6991"/>
          <a:stretch>
            <a:fillRect/>
          </a:stretch>
        </p:blipFill>
        <p:spPr bwMode="auto">
          <a:xfrm>
            <a:off x="231229" y="1290918"/>
            <a:ext cx="4105868" cy="3122286"/>
          </a:xfrm>
          <a:prstGeom prst="rect">
            <a:avLst/>
          </a:prstGeom>
          <a:noFill/>
        </p:spPr>
      </p:pic>
      <p:sp>
        <p:nvSpPr>
          <p:cNvPr id="10" name="Rectangle 2"/>
          <p:cNvSpPr txBox="1">
            <a:spLocks noChangeArrowheads="1"/>
          </p:cNvSpPr>
          <p:nvPr/>
        </p:nvSpPr>
        <p:spPr bwMode="auto">
          <a:xfrm>
            <a:off x="2271638" y="5398037"/>
            <a:ext cx="4256753" cy="814388"/>
          </a:xfrm>
          <a:prstGeom prst="rect">
            <a:avLst/>
          </a:prstGeom>
          <a:noFill/>
          <a:ln w="9525">
            <a:noFill/>
            <a:miter lim="800000"/>
          </a:ln>
        </p:spPr>
        <p:txBody>
          <a:bodyPr vert="horz" wrap="square" lIns="92160" tIns="46080" rIns="92160" bIns="46080" numCol="1" anchor="ctr" anchorCtr="0" compatLnSpc="1"/>
          <a:lstStyle/>
          <a:p>
            <a:pPr marL="0" marR="0" lvl="0" indent="0" algn="l" defTabSz="457200" rtl="0" eaLnBrk="0" fontAlgn="base" latinLnBrk="0" hangingPunct="0">
              <a:lnSpc>
                <a:spcPct val="90000"/>
              </a:lnSpc>
              <a:spcBef>
                <a:spcPct val="0"/>
              </a:spcBef>
              <a:spcAft>
                <a:spcPct val="0"/>
              </a:spcAft>
              <a:buClrTx/>
              <a:buSzTx/>
              <a:buFontTx/>
              <a:buNone/>
              <a:tabLst>
                <a:tab pos="0" algn="l"/>
                <a:tab pos="760095" algn="l"/>
                <a:tab pos="1522095" algn="l"/>
                <a:tab pos="2286000" algn="l"/>
                <a:tab pos="3046095" algn="l"/>
                <a:tab pos="3808095" algn="l"/>
                <a:tab pos="4572000" algn="l"/>
                <a:tab pos="5332095" algn="l"/>
                <a:tab pos="6094095" algn="l"/>
                <a:tab pos="6858000" algn="l"/>
                <a:tab pos="7618095" algn="l"/>
                <a:tab pos="8380095" algn="l"/>
                <a:tab pos="9144000" algn="l"/>
                <a:tab pos="9904095" algn="l"/>
                <a:tab pos="10666095" algn="l"/>
              </a:tabLst>
              <a:defRPr/>
            </a:pPr>
            <a:r>
              <a:rPr kumimoji="0" lang="zh-CN" altLang="en-US" sz="2400" b="1" i="0" u="none" strike="noStrike" kern="0" cap="none" spc="0" normalizeH="0" baseline="0" noProof="0" dirty="0">
                <a:ln>
                  <a:noFill/>
                </a:ln>
                <a:solidFill>
                  <a:srgbClr val="002060"/>
                </a:solidFill>
                <a:effectLst/>
                <a:uLnTx/>
                <a:uFillTx/>
                <a:latin typeface="+mj-lt"/>
                <a:ea typeface="宋体" panose="02010600030101010101" pitchFamily="2" charset="-122"/>
                <a:cs typeface="+mj-cs"/>
              </a:rPr>
              <a:t>字迹应清楚，内容应完整！</a:t>
            </a:r>
            <a:endParaRPr kumimoji="0" lang="zh-CN" altLang="en-GB" sz="2400" b="1" i="0" u="none" strike="noStrike" kern="0" cap="none" spc="0" normalizeH="0" baseline="0" noProof="0" dirty="0">
              <a:ln>
                <a:noFill/>
              </a:ln>
              <a:solidFill>
                <a:srgbClr val="002060"/>
              </a:solidFill>
              <a:effectLst/>
              <a:uLnTx/>
              <a:uFillTx/>
              <a:latin typeface="+mj-lt"/>
              <a:ea typeface="宋体" panose="02010600030101010101" pitchFamily="2" charset="-122"/>
              <a:cs typeface="+mj-cs"/>
            </a:endParaRPr>
          </a:p>
        </p:txBody>
      </p:sp>
      <p:pic>
        <p:nvPicPr>
          <p:cNvPr id="1029" name="Picture 5" descr="C:\Users\u723891\Desktop\DSC03841.JPG"/>
          <p:cNvPicPr>
            <a:picLocks noChangeAspect="1" noChangeArrowheads="1"/>
          </p:cNvPicPr>
          <p:nvPr/>
        </p:nvPicPr>
        <p:blipFill>
          <a:blip r:embed="rId4" cstate="print"/>
          <a:srcRect t="3836"/>
          <a:stretch>
            <a:fillRect/>
          </a:stretch>
        </p:blipFill>
        <p:spPr bwMode="auto">
          <a:xfrm>
            <a:off x="4507676" y="1194099"/>
            <a:ext cx="4501131" cy="3267916"/>
          </a:xfrm>
          <a:prstGeom prst="rect">
            <a:avLst/>
          </a:prstGeom>
          <a:noFill/>
        </p:spPr>
      </p:pic>
      <p:sp>
        <p:nvSpPr>
          <p:cNvPr id="1031" name="AutoShape 7" descr="http://t1.baidu.com/it/u=579944593,2671036772&amp;fm=3&amp;gp=0.jpg">
            <a:hlinkClick r:id="rId5"/>
          </p:cNvPr>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lstStyle/>
          <a:p>
            <a:endParaRPr lang="en-US"/>
          </a:p>
        </p:txBody>
      </p:sp>
      <p:sp>
        <p:nvSpPr>
          <p:cNvPr id="1033" name="AutoShape 9" descr="http://t1.baidu.com/it/u=579944593,2671036772&amp;fm=3&amp;gp=0.jpg">
            <a:hlinkClick r:id="rId5"/>
          </p:cNvPr>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lstStyle/>
          <a:p>
            <a:endParaRPr lang="en-US"/>
          </a:p>
        </p:txBody>
      </p:sp>
      <p:pic>
        <p:nvPicPr>
          <p:cNvPr id="1034" name="Picture 10" descr="C:\Users\u723891\Desktop\u=579944593,2671036772&amp;fm=3&amp;gp=0.jpg"/>
          <p:cNvPicPr>
            <a:picLocks noChangeAspect="1" noChangeArrowheads="1"/>
          </p:cNvPicPr>
          <p:nvPr/>
        </p:nvPicPr>
        <p:blipFill>
          <a:blip r:embed="rId6" cstate="print"/>
          <a:srcRect/>
          <a:stretch>
            <a:fillRect/>
          </a:stretch>
        </p:blipFill>
        <p:spPr bwMode="auto">
          <a:xfrm>
            <a:off x="1532886" y="4530865"/>
            <a:ext cx="869120" cy="862867"/>
          </a:xfrm>
          <a:prstGeom prst="rect">
            <a:avLst/>
          </a:prstGeom>
          <a:noFill/>
        </p:spPr>
      </p:pic>
      <p:pic>
        <p:nvPicPr>
          <p:cNvPr id="1035" name="Picture 11" descr="C:\Users\u723891\Desktop\u=2825038065,3751430505&amp;fm=0&amp;gp=0.jpg"/>
          <p:cNvPicPr>
            <a:picLocks noChangeAspect="1" noChangeArrowheads="1"/>
          </p:cNvPicPr>
          <p:nvPr/>
        </p:nvPicPr>
        <p:blipFill>
          <a:blip r:embed="rId7" cstate="print"/>
          <a:srcRect/>
          <a:stretch>
            <a:fillRect/>
          </a:stretch>
        </p:blipFill>
        <p:spPr bwMode="auto">
          <a:xfrm>
            <a:off x="5978952" y="4529966"/>
            <a:ext cx="1472726" cy="828178"/>
          </a:xfrm>
          <a:prstGeom prst="rect">
            <a:avLst/>
          </a:prstGeom>
          <a:noFill/>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971500" y="5387404"/>
            <a:ext cx="7226203" cy="814388"/>
          </a:xfrm>
          <a:prstGeom prst="rect">
            <a:avLst/>
          </a:prstGeom>
          <a:noFill/>
          <a:ln w="9525">
            <a:noFill/>
            <a:miter lim="800000"/>
          </a:ln>
        </p:spPr>
        <p:txBody>
          <a:bodyPr vert="horz" wrap="square" lIns="92160" tIns="46080" rIns="92160" bIns="46080" numCol="1" anchor="ctr" anchorCtr="0" compatLnSpc="1"/>
          <a:lstStyle/>
          <a:p>
            <a:pPr marL="0" marR="0" lvl="0" indent="0" algn="l" defTabSz="457200" rtl="0" eaLnBrk="0" fontAlgn="base" latinLnBrk="0" hangingPunct="0">
              <a:lnSpc>
                <a:spcPct val="90000"/>
              </a:lnSpc>
              <a:spcBef>
                <a:spcPct val="0"/>
              </a:spcBef>
              <a:spcAft>
                <a:spcPct val="0"/>
              </a:spcAft>
              <a:buClrTx/>
              <a:buSzTx/>
              <a:buFontTx/>
              <a:buNone/>
              <a:tabLst>
                <a:tab pos="0" algn="l"/>
                <a:tab pos="760095" algn="l"/>
                <a:tab pos="1522095" algn="l"/>
                <a:tab pos="2286000" algn="l"/>
                <a:tab pos="3046095" algn="l"/>
                <a:tab pos="3808095" algn="l"/>
                <a:tab pos="4572000" algn="l"/>
                <a:tab pos="5332095" algn="l"/>
                <a:tab pos="6094095" algn="l"/>
                <a:tab pos="6858000" algn="l"/>
                <a:tab pos="7618095" algn="l"/>
                <a:tab pos="8380095" algn="l"/>
                <a:tab pos="9144000" algn="l"/>
                <a:tab pos="9904095" algn="l"/>
                <a:tab pos="10666095" algn="l"/>
              </a:tabLst>
              <a:defRPr/>
            </a:pPr>
            <a:r>
              <a:rPr kumimoji="0" lang="zh-CN" altLang="en-US" sz="2400" b="1" i="0" u="none" strike="noStrike" kern="0" cap="none" spc="0" normalizeH="0" baseline="0" noProof="0" dirty="0">
                <a:ln>
                  <a:noFill/>
                </a:ln>
                <a:solidFill>
                  <a:srgbClr val="002060"/>
                </a:solidFill>
                <a:effectLst/>
                <a:uLnTx/>
                <a:uFillTx/>
                <a:latin typeface="+mj-lt"/>
                <a:ea typeface="宋体" panose="02010600030101010101" pitchFamily="2" charset="-122"/>
                <a:cs typeface="+mj-cs"/>
              </a:rPr>
              <a:t>更改时应划“</a:t>
            </a:r>
            <a:r>
              <a:rPr lang="en-US" altLang="zh-CN" sz="2400" b="1" kern="0" dirty="0">
                <a:solidFill>
                  <a:srgbClr val="002060"/>
                </a:solidFill>
                <a:latin typeface="+mj-lt"/>
                <a:ea typeface="宋体" panose="02010600030101010101" pitchFamily="2" charset="-122"/>
                <a:cs typeface="+mj-cs"/>
              </a:rPr>
              <a:t>——</a:t>
            </a:r>
            <a:r>
              <a:rPr kumimoji="0" lang="zh-CN" altLang="en-US" sz="2400" b="1" i="0" u="none" strike="noStrike" kern="0" cap="none" spc="0" normalizeH="0" baseline="0" noProof="0" dirty="0">
                <a:ln>
                  <a:noFill/>
                </a:ln>
                <a:solidFill>
                  <a:srgbClr val="002060"/>
                </a:solidFill>
                <a:effectLst/>
                <a:uLnTx/>
                <a:uFillTx/>
                <a:latin typeface="+mj-lt"/>
                <a:ea typeface="宋体" panose="02010600030101010101" pitchFamily="2" charset="-122"/>
                <a:cs typeface="+mj-cs"/>
              </a:rPr>
              <a:t>”后签名，不可直接更改或用涂改液！</a:t>
            </a:r>
            <a:endParaRPr kumimoji="0" lang="zh-CN" altLang="en-GB" sz="2400" b="1" i="0" u="none" strike="noStrike" kern="0" cap="none" spc="0" normalizeH="0" baseline="0" noProof="0" dirty="0">
              <a:ln>
                <a:noFill/>
              </a:ln>
              <a:solidFill>
                <a:srgbClr val="002060"/>
              </a:solidFill>
              <a:effectLst/>
              <a:uLnTx/>
              <a:uFillTx/>
              <a:latin typeface="+mj-lt"/>
              <a:ea typeface="宋体" panose="02010600030101010101" pitchFamily="2" charset="-122"/>
              <a:cs typeface="+mj-cs"/>
            </a:endParaRPr>
          </a:p>
        </p:txBody>
      </p:sp>
      <p:sp>
        <p:nvSpPr>
          <p:cNvPr id="1031" name="AutoShape 7" descr="http://t1.baidu.com/it/u=579944593,2671036772&amp;fm=3&amp;gp=0.jpg">
            <a:hlinkClick r:id="rId3"/>
          </p:cNvPr>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lstStyle/>
          <a:p>
            <a:endParaRPr lang="en-US"/>
          </a:p>
        </p:txBody>
      </p:sp>
      <p:sp>
        <p:nvSpPr>
          <p:cNvPr id="1033" name="AutoShape 9" descr="http://t1.baidu.com/it/u=579944593,2671036772&amp;fm=3&amp;gp=0.jpg">
            <a:hlinkClick r:id="rId3"/>
          </p:cNvPr>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lstStyle/>
          <a:p>
            <a:endParaRPr lang="en-US"/>
          </a:p>
        </p:txBody>
      </p:sp>
      <p:pic>
        <p:nvPicPr>
          <p:cNvPr id="1034" name="Picture 10" descr="C:\Users\u723891\Desktop\u=579944593,2671036772&amp;fm=3&amp;gp=0.jpg"/>
          <p:cNvPicPr>
            <a:picLocks noChangeAspect="1" noChangeArrowheads="1"/>
          </p:cNvPicPr>
          <p:nvPr/>
        </p:nvPicPr>
        <p:blipFill>
          <a:blip r:embed="rId4" cstate="print"/>
          <a:srcRect/>
          <a:stretch>
            <a:fillRect/>
          </a:stretch>
        </p:blipFill>
        <p:spPr bwMode="auto">
          <a:xfrm>
            <a:off x="1532886" y="4530865"/>
            <a:ext cx="869120" cy="862867"/>
          </a:xfrm>
          <a:prstGeom prst="rect">
            <a:avLst/>
          </a:prstGeom>
          <a:noFill/>
        </p:spPr>
      </p:pic>
      <p:pic>
        <p:nvPicPr>
          <p:cNvPr id="1035" name="Picture 11" descr="C:\Users\u723891\Desktop\u=2825038065,3751430505&amp;fm=0&amp;gp=0.jpg"/>
          <p:cNvPicPr>
            <a:picLocks noChangeAspect="1" noChangeArrowheads="1"/>
          </p:cNvPicPr>
          <p:nvPr/>
        </p:nvPicPr>
        <p:blipFill>
          <a:blip r:embed="rId5" cstate="print"/>
          <a:srcRect/>
          <a:stretch>
            <a:fillRect/>
          </a:stretch>
        </p:blipFill>
        <p:spPr bwMode="auto">
          <a:xfrm>
            <a:off x="5978952" y="4529966"/>
            <a:ext cx="1472726" cy="828178"/>
          </a:xfrm>
          <a:prstGeom prst="rect">
            <a:avLst/>
          </a:prstGeom>
          <a:noFill/>
        </p:spPr>
      </p:pic>
      <p:pic>
        <p:nvPicPr>
          <p:cNvPr id="34819" name="Picture 3" descr="C:\Users\u723891\Desktop\DSC03839.JPG"/>
          <p:cNvPicPr>
            <a:picLocks noChangeAspect="1" noChangeArrowheads="1"/>
          </p:cNvPicPr>
          <p:nvPr/>
        </p:nvPicPr>
        <p:blipFill>
          <a:blip r:embed="rId6" cstate="print"/>
          <a:srcRect/>
          <a:stretch>
            <a:fillRect/>
          </a:stretch>
        </p:blipFill>
        <p:spPr bwMode="auto">
          <a:xfrm>
            <a:off x="327074" y="1060757"/>
            <a:ext cx="4258574" cy="3306525"/>
          </a:xfrm>
          <a:prstGeom prst="rect">
            <a:avLst/>
          </a:prstGeom>
          <a:noFill/>
        </p:spPr>
      </p:pic>
      <p:pic>
        <p:nvPicPr>
          <p:cNvPr id="35842" name="Picture 2" descr="C:\Users\u723891\Desktop\DSC03844.JPG"/>
          <p:cNvPicPr>
            <a:picLocks noChangeAspect="1" noChangeArrowheads="1"/>
          </p:cNvPicPr>
          <p:nvPr/>
        </p:nvPicPr>
        <p:blipFill>
          <a:blip r:embed="rId7" cstate="print"/>
          <a:srcRect/>
          <a:stretch>
            <a:fillRect/>
          </a:stretch>
        </p:blipFill>
        <p:spPr bwMode="auto">
          <a:xfrm>
            <a:off x="4698402" y="1091821"/>
            <a:ext cx="4199938" cy="3302757"/>
          </a:xfrm>
          <a:prstGeom prst="rect">
            <a:avLst/>
          </a:prstGeom>
          <a:noFill/>
        </p:spPr>
      </p:pic>
      <p:sp>
        <p:nvSpPr>
          <p:cNvPr id="12" name="Rectangle 2"/>
          <p:cNvSpPr txBox="1">
            <a:spLocks noChangeArrowheads="1"/>
          </p:cNvSpPr>
          <p:nvPr/>
        </p:nvSpPr>
        <p:spPr>
          <a:xfrm>
            <a:off x="0" y="0"/>
            <a:ext cx="9143999" cy="627321"/>
          </a:xfrm>
          <a:prstGeom prst="rect">
            <a:avLst/>
          </a:prstGeom>
        </p:spPr>
        <p:txBody>
          <a:bodyPr lIns="92160" tIns="46080" rIns="92160" bIns="46080" anchor="ctr" anchorCtr="0"/>
          <a:lstStyle/>
          <a:p>
            <a:pPr marL="0" marR="0" lvl="0" indent="0" algn="ctr" defTabSz="457200" rtl="0" eaLnBrk="0" fontAlgn="base" latinLnBrk="0" hangingPunct="0">
              <a:lnSpc>
                <a:spcPct val="90000"/>
              </a:lnSpc>
              <a:spcBef>
                <a:spcPct val="0"/>
              </a:spcBef>
              <a:spcAft>
                <a:spcPct val="0"/>
              </a:spcAft>
              <a:buClrTx/>
              <a:buSzTx/>
              <a:buFontTx/>
              <a:buNone/>
              <a:tabLst>
                <a:tab pos="0" algn="l"/>
                <a:tab pos="760095" algn="l"/>
                <a:tab pos="1522095" algn="l"/>
                <a:tab pos="2286000" algn="l"/>
                <a:tab pos="3046095" algn="l"/>
                <a:tab pos="3808095" algn="l"/>
                <a:tab pos="4572000" algn="l"/>
                <a:tab pos="5332095" algn="l"/>
                <a:tab pos="6094095" algn="l"/>
                <a:tab pos="6858000" algn="l"/>
                <a:tab pos="7618095" algn="l"/>
                <a:tab pos="8380095" algn="l"/>
                <a:tab pos="9144000" algn="l"/>
                <a:tab pos="9904095" algn="l"/>
                <a:tab pos="10666095" algn="l"/>
              </a:tabLst>
              <a:defRPr/>
            </a:pPr>
            <a:r>
              <a:rPr lang="zh-CN" altLang="en-US" sz="2800" b="1" kern="0" dirty="0">
                <a:solidFill>
                  <a:schemeClr val="bg1"/>
                </a:solidFill>
                <a:latin typeface="华文中宋" panose="02010600040101010101" pitchFamily="2" charset="-122"/>
                <a:ea typeface="华文中宋" panose="02010600040101010101" pitchFamily="2" charset="-122"/>
                <a:cs typeface="+mj-cs"/>
                <a:sym typeface="+mn-ea"/>
              </a:rPr>
              <a:t>四、记录审核的实例</a:t>
            </a:r>
            <a:endParaRPr kumimoji="0" lang="zh-CN" altLang="en-US" sz="2800" b="1" i="0" u="none" strike="noStrike" kern="0" cap="none" spc="0" normalizeH="0" baseline="0" noProof="0" dirty="0">
              <a:ln>
                <a:noFill/>
              </a:ln>
              <a:solidFill>
                <a:schemeClr val="bg1"/>
              </a:solidFill>
              <a:effectLst/>
              <a:uLnTx/>
              <a:uFillTx/>
              <a:latin typeface="+mj-lt"/>
              <a:ea typeface="宋体" panose="02010600030101010101" pitchFamily="2" charset="-122"/>
              <a:cs typeface="+mj-cs"/>
              <a:sym typeface="+mn-ea"/>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344179" y="5302344"/>
            <a:ext cx="8456613" cy="814388"/>
          </a:xfrm>
          <a:prstGeom prst="rect">
            <a:avLst/>
          </a:prstGeom>
          <a:noFill/>
          <a:ln w="9525">
            <a:noFill/>
            <a:miter lim="800000"/>
          </a:ln>
        </p:spPr>
        <p:txBody>
          <a:bodyPr vert="horz" wrap="square" lIns="92160" tIns="46080" rIns="92160" bIns="46080" numCol="1" anchor="ctr" anchorCtr="0" compatLnSpc="1"/>
          <a:lstStyle/>
          <a:p>
            <a:pPr marL="0" marR="0" lvl="0" indent="0" algn="l" defTabSz="457200" rtl="0" eaLnBrk="0" fontAlgn="base" latinLnBrk="0" hangingPunct="0">
              <a:lnSpc>
                <a:spcPct val="90000"/>
              </a:lnSpc>
              <a:spcBef>
                <a:spcPct val="0"/>
              </a:spcBef>
              <a:spcAft>
                <a:spcPct val="0"/>
              </a:spcAft>
              <a:buClrTx/>
              <a:buSzTx/>
              <a:buFontTx/>
              <a:buNone/>
              <a:tabLst>
                <a:tab pos="0" algn="l"/>
                <a:tab pos="760095" algn="l"/>
                <a:tab pos="1522095" algn="l"/>
                <a:tab pos="2286000" algn="l"/>
                <a:tab pos="3046095" algn="l"/>
                <a:tab pos="3808095" algn="l"/>
                <a:tab pos="4572000" algn="l"/>
                <a:tab pos="5332095" algn="l"/>
                <a:tab pos="6094095" algn="l"/>
                <a:tab pos="6858000" algn="l"/>
                <a:tab pos="7618095" algn="l"/>
                <a:tab pos="8380095" algn="l"/>
                <a:tab pos="9144000" algn="l"/>
                <a:tab pos="9904095" algn="l"/>
                <a:tab pos="10666095" algn="l"/>
              </a:tabLst>
              <a:defRPr/>
            </a:pPr>
            <a:r>
              <a:rPr kumimoji="0" lang="zh-CN" altLang="en-US" sz="2400" b="1" i="0" u="none" strike="noStrike" kern="0" cap="none" spc="0" normalizeH="0" baseline="0" noProof="0" dirty="0">
                <a:ln>
                  <a:noFill/>
                </a:ln>
                <a:solidFill>
                  <a:srgbClr val="002060"/>
                </a:solidFill>
                <a:effectLst/>
                <a:uLnTx/>
                <a:uFillTx/>
                <a:latin typeface="+mj-lt"/>
                <a:ea typeface="宋体" panose="02010600030101010101" pitchFamily="2" charset="-122"/>
                <a:cs typeface="+mj-cs"/>
              </a:rPr>
              <a:t>记录应填写完整，并有完整的签核人，不需要的部分可以划“</a:t>
            </a:r>
            <a:r>
              <a:rPr kumimoji="0" lang="en-US" altLang="zh-CN" sz="2400" b="1" i="0" u="none" strike="noStrike" kern="0" cap="none" spc="0" normalizeH="0" baseline="0" noProof="0" dirty="0">
                <a:ln>
                  <a:noFill/>
                </a:ln>
                <a:solidFill>
                  <a:srgbClr val="002060"/>
                </a:solidFill>
                <a:effectLst/>
                <a:uLnTx/>
                <a:uFillTx/>
                <a:latin typeface="+mj-lt"/>
                <a:ea typeface="宋体" panose="02010600030101010101" pitchFamily="2" charset="-122"/>
                <a:cs typeface="+mj-cs"/>
              </a:rPr>
              <a:t>/</a:t>
            </a:r>
            <a:r>
              <a:rPr kumimoji="0" lang="zh-CN" altLang="en-US" sz="2400" b="1" i="0" u="none" strike="noStrike" kern="0" cap="none" spc="0" normalizeH="0" baseline="0" noProof="0" dirty="0">
                <a:ln>
                  <a:noFill/>
                </a:ln>
                <a:solidFill>
                  <a:srgbClr val="002060"/>
                </a:solidFill>
                <a:effectLst/>
                <a:uLnTx/>
                <a:uFillTx/>
                <a:latin typeface="+mj-lt"/>
                <a:ea typeface="宋体" panose="02010600030101010101" pitchFamily="2" charset="-122"/>
                <a:cs typeface="+mj-cs"/>
              </a:rPr>
              <a:t>”！</a:t>
            </a:r>
            <a:endParaRPr kumimoji="0" lang="zh-CN" altLang="en-GB" sz="2400" b="1" i="0" u="none" strike="noStrike" kern="0" cap="none" spc="0" normalizeH="0" baseline="0" noProof="0" dirty="0">
              <a:ln>
                <a:noFill/>
              </a:ln>
              <a:solidFill>
                <a:srgbClr val="002060"/>
              </a:solidFill>
              <a:effectLst/>
              <a:uLnTx/>
              <a:uFillTx/>
              <a:latin typeface="+mj-lt"/>
              <a:ea typeface="宋体" panose="02010600030101010101" pitchFamily="2" charset="-122"/>
              <a:cs typeface="+mj-cs"/>
            </a:endParaRPr>
          </a:p>
        </p:txBody>
      </p:sp>
      <p:sp>
        <p:nvSpPr>
          <p:cNvPr id="1031" name="AutoShape 7" descr="http://t1.baidu.com/it/u=579944593,2671036772&amp;fm=3&amp;gp=0.jpg">
            <a:hlinkClick r:id="rId3"/>
          </p:cNvPr>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lstStyle/>
          <a:p>
            <a:endParaRPr lang="en-US"/>
          </a:p>
        </p:txBody>
      </p:sp>
      <p:sp>
        <p:nvSpPr>
          <p:cNvPr id="1033" name="AutoShape 9" descr="http://t1.baidu.com/it/u=579944593,2671036772&amp;fm=3&amp;gp=0.jpg">
            <a:hlinkClick r:id="rId3"/>
          </p:cNvPr>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lstStyle/>
          <a:p>
            <a:endParaRPr lang="en-US"/>
          </a:p>
        </p:txBody>
      </p:sp>
      <p:pic>
        <p:nvPicPr>
          <p:cNvPr id="1034" name="Picture 10" descr="C:\Users\u723891\Desktop\u=579944593,2671036772&amp;fm=3&amp;gp=0.jpg"/>
          <p:cNvPicPr>
            <a:picLocks noChangeAspect="1" noChangeArrowheads="1"/>
          </p:cNvPicPr>
          <p:nvPr/>
        </p:nvPicPr>
        <p:blipFill>
          <a:blip r:embed="rId4" cstate="print"/>
          <a:srcRect/>
          <a:stretch>
            <a:fillRect/>
          </a:stretch>
        </p:blipFill>
        <p:spPr bwMode="auto">
          <a:xfrm>
            <a:off x="1532886" y="4530865"/>
            <a:ext cx="869120" cy="862867"/>
          </a:xfrm>
          <a:prstGeom prst="rect">
            <a:avLst/>
          </a:prstGeom>
          <a:noFill/>
        </p:spPr>
      </p:pic>
      <p:pic>
        <p:nvPicPr>
          <p:cNvPr id="1035" name="Picture 11" descr="C:\Users\u723891\Desktop\u=2825038065,3751430505&amp;fm=0&amp;gp=0.jpg"/>
          <p:cNvPicPr>
            <a:picLocks noChangeAspect="1" noChangeArrowheads="1"/>
          </p:cNvPicPr>
          <p:nvPr/>
        </p:nvPicPr>
        <p:blipFill>
          <a:blip r:embed="rId5" cstate="print"/>
          <a:srcRect/>
          <a:stretch>
            <a:fillRect/>
          </a:stretch>
        </p:blipFill>
        <p:spPr bwMode="auto">
          <a:xfrm>
            <a:off x="5978952" y="4529966"/>
            <a:ext cx="1472726" cy="828178"/>
          </a:xfrm>
          <a:prstGeom prst="rect">
            <a:avLst/>
          </a:prstGeom>
          <a:noFill/>
        </p:spPr>
      </p:pic>
      <p:pic>
        <p:nvPicPr>
          <p:cNvPr id="36866" name="Picture 2" descr="C:\Users\u723891\Desktop\DSC03837.JPG"/>
          <p:cNvPicPr>
            <a:picLocks noChangeAspect="1" noChangeArrowheads="1"/>
          </p:cNvPicPr>
          <p:nvPr/>
        </p:nvPicPr>
        <p:blipFill>
          <a:blip r:embed="rId6" cstate="print"/>
          <a:srcRect/>
          <a:stretch>
            <a:fillRect/>
          </a:stretch>
        </p:blipFill>
        <p:spPr bwMode="auto">
          <a:xfrm>
            <a:off x="194736" y="1110728"/>
            <a:ext cx="4232892" cy="3174669"/>
          </a:xfrm>
          <a:prstGeom prst="rect">
            <a:avLst/>
          </a:prstGeom>
          <a:noFill/>
        </p:spPr>
      </p:pic>
      <p:pic>
        <p:nvPicPr>
          <p:cNvPr id="36868" name="Picture 4" descr="C:\Users\u723891\Desktop\DSC03846.JPG"/>
          <p:cNvPicPr>
            <a:picLocks noChangeAspect="1" noChangeArrowheads="1"/>
          </p:cNvPicPr>
          <p:nvPr/>
        </p:nvPicPr>
        <p:blipFill>
          <a:blip r:embed="rId7" cstate="print"/>
          <a:srcRect/>
          <a:stretch>
            <a:fillRect/>
          </a:stretch>
        </p:blipFill>
        <p:spPr bwMode="auto">
          <a:xfrm>
            <a:off x="4547573" y="1125113"/>
            <a:ext cx="4432654" cy="3140246"/>
          </a:xfrm>
          <a:prstGeom prst="rect">
            <a:avLst/>
          </a:prstGeom>
          <a:noFill/>
        </p:spPr>
      </p:pic>
      <p:sp>
        <p:nvSpPr>
          <p:cNvPr id="12" name="Rectangle 2"/>
          <p:cNvSpPr>
            <a:spLocks noGrp="1" noChangeArrowheads="1"/>
          </p:cNvSpPr>
          <p:nvPr>
            <p:ph type="title"/>
          </p:nvPr>
        </p:nvSpPr>
        <p:spPr>
          <a:xfrm>
            <a:off x="0" y="0"/>
            <a:ext cx="9143999" cy="627321"/>
          </a:xfrm>
        </p:spPr>
        <p:txBody>
          <a:bodyPr lIns="92160" tIns="46080" rIns="92160" bIns="46080" anchor="ctr" anchorCtr="0"/>
          <a:lstStyle/>
          <a:p>
            <a:pPr algn="ctr" defTabSz="457200">
              <a:tabLst>
                <a:tab pos="0" algn="l"/>
                <a:tab pos="760095" algn="l"/>
                <a:tab pos="1522095" algn="l"/>
                <a:tab pos="2286000" algn="l"/>
                <a:tab pos="3046095" algn="l"/>
                <a:tab pos="3808095" algn="l"/>
                <a:tab pos="4572000" algn="l"/>
                <a:tab pos="5332095" algn="l"/>
                <a:tab pos="6094095" algn="l"/>
                <a:tab pos="6858000" algn="l"/>
                <a:tab pos="7618095" algn="l"/>
                <a:tab pos="8380095" algn="l"/>
                <a:tab pos="9144000" algn="l"/>
                <a:tab pos="9904095" algn="l"/>
                <a:tab pos="10666095" algn="l"/>
              </a:tabLst>
            </a:pPr>
            <a:r>
              <a:rPr lang="zh-CN" altLang="en-US" sz="2800" dirty="0">
                <a:solidFill>
                  <a:schemeClr val="bg1"/>
                </a:solidFill>
                <a:latin typeface="华文中宋" panose="02010600040101010101" pitchFamily="2" charset="-122"/>
                <a:ea typeface="华文中宋" panose="02010600040101010101" pitchFamily="2" charset="-122"/>
                <a:sym typeface="+mn-ea"/>
              </a:rPr>
              <a:t>四、记录审核的实例</a:t>
            </a:r>
            <a:endParaRPr lang="zh-CN" altLang="en-US" sz="2800" dirty="0">
              <a:solidFill>
                <a:schemeClr val="bg1"/>
              </a:solidFill>
              <a:ea typeface="宋体" panose="02010600030101010101" pitchFamily="2" charset="-122"/>
              <a:sym typeface="+mn-ea"/>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344179" y="5302344"/>
            <a:ext cx="8456613" cy="814388"/>
          </a:xfrm>
          <a:prstGeom prst="rect">
            <a:avLst/>
          </a:prstGeom>
          <a:noFill/>
          <a:ln w="9525">
            <a:noFill/>
            <a:miter lim="800000"/>
          </a:ln>
        </p:spPr>
        <p:txBody>
          <a:bodyPr vert="horz" wrap="square" lIns="92160" tIns="46080" rIns="92160" bIns="46080" numCol="1" anchor="ctr" anchorCtr="0" compatLnSpc="1"/>
          <a:lstStyle/>
          <a:p>
            <a:pPr marL="0" marR="0" lvl="0" indent="0" algn="l" defTabSz="457200" rtl="0" eaLnBrk="0" fontAlgn="base" latinLnBrk="0" hangingPunct="0">
              <a:lnSpc>
                <a:spcPct val="90000"/>
              </a:lnSpc>
              <a:spcBef>
                <a:spcPct val="0"/>
              </a:spcBef>
              <a:spcAft>
                <a:spcPct val="0"/>
              </a:spcAft>
              <a:buClrTx/>
              <a:buSzTx/>
              <a:buFontTx/>
              <a:buNone/>
              <a:tabLst>
                <a:tab pos="0" algn="l"/>
                <a:tab pos="760095" algn="l"/>
                <a:tab pos="1522095" algn="l"/>
                <a:tab pos="2286000" algn="l"/>
                <a:tab pos="3046095" algn="l"/>
                <a:tab pos="3808095" algn="l"/>
                <a:tab pos="4572000" algn="l"/>
                <a:tab pos="5332095" algn="l"/>
                <a:tab pos="6094095" algn="l"/>
                <a:tab pos="6858000" algn="l"/>
                <a:tab pos="7618095" algn="l"/>
                <a:tab pos="8380095" algn="l"/>
                <a:tab pos="9144000" algn="l"/>
                <a:tab pos="9904095" algn="l"/>
                <a:tab pos="10666095" algn="l"/>
              </a:tabLst>
              <a:defRPr/>
            </a:pPr>
            <a:r>
              <a:rPr kumimoji="0" lang="zh-CN" altLang="en-US" sz="2400" b="1" i="0" u="none" strike="noStrike" kern="0" cap="none" spc="0" normalizeH="0" baseline="0" noProof="0" dirty="0">
                <a:ln>
                  <a:noFill/>
                </a:ln>
                <a:solidFill>
                  <a:srgbClr val="002060"/>
                </a:solidFill>
                <a:effectLst/>
                <a:uLnTx/>
                <a:uFillTx/>
                <a:latin typeface="+mj-lt"/>
                <a:ea typeface="宋体" panose="02010600030101010101" pitchFamily="2" charset="-122"/>
                <a:cs typeface="+mj-cs"/>
              </a:rPr>
              <a:t>记录应用水笔或钢笔填写，严禁用铅笔填写！</a:t>
            </a:r>
            <a:endParaRPr kumimoji="0" lang="zh-CN" altLang="en-GB" sz="2400" b="1" i="0" u="none" strike="noStrike" kern="0" cap="none" spc="0" normalizeH="0" baseline="0" noProof="0" dirty="0">
              <a:ln>
                <a:noFill/>
              </a:ln>
              <a:solidFill>
                <a:srgbClr val="002060"/>
              </a:solidFill>
              <a:effectLst/>
              <a:uLnTx/>
              <a:uFillTx/>
              <a:latin typeface="+mj-lt"/>
              <a:ea typeface="宋体" panose="02010600030101010101" pitchFamily="2" charset="-122"/>
              <a:cs typeface="+mj-cs"/>
            </a:endParaRPr>
          </a:p>
        </p:txBody>
      </p:sp>
      <p:sp>
        <p:nvSpPr>
          <p:cNvPr id="1031" name="AutoShape 7" descr="http://t1.baidu.com/it/u=579944593,2671036772&amp;fm=3&amp;gp=0.jpg">
            <a:hlinkClick r:id="rId3"/>
          </p:cNvPr>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lstStyle/>
          <a:p>
            <a:endParaRPr lang="en-US"/>
          </a:p>
        </p:txBody>
      </p:sp>
      <p:sp>
        <p:nvSpPr>
          <p:cNvPr id="1033" name="AutoShape 9" descr="http://t1.baidu.com/it/u=579944593,2671036772&amp;fm=3&amp;gp=0.jpg">
            <a:hlinkClick r:id="rId3"/>
          </p:cNvPr>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lstStyle/>
          <a:p>
            <a:endParaRPr lang="en-US"/>
          </a:p>
        </p:txBody>
      </p:sp>
      <p:pic>
        <p:nvPicPr>
          <p:cNvPr id="1034" name="Picture 10" descr="C:\Users\u723891\Desktop\u=579944593,2671036772&amp;fm=3&amp;gp=0.jpg"/>
          <p:cNvPicPr>
            <a:picLocks noChangeAspect="1" noChangeArrowheads="1"/>
          </p:cNvPicPr>
          <p:nvPr/>
        </p:nvPicPr>
        <p:blipFill>
          <a:blip r:embed="rId4" cstate="print"/>
          <a:srcRect/>
          <a:stretch>
            <a:fillRect/>
          </a:stretch>
        </p:blipFill>
        <p:spPr bwMode="auto">
          <a:xfrm>
            <a:off x="1532886" y="4530865"/>
            <a:ext cx="869120" cy="862867"/>
          </a:xfrm>
          <a:prstGeom prst="rect">
            <a:avLst/>
          </a:prstGeom>
          <a:noFill/>
        </p:spPr>
      </p:pic>
      <p:pic>
        <p:nvPicPr>
          <p:cNvPr id="1035" name="Picture 11" descr="C:\Users\u723891\Desktop\u=2825038065,3751430505&amp;fm=0&amp;gp=0.jpg"/>
          <p:cNvPicPr>
            <a:picLocks noChangeAspect="1" noChangeArrowheads="1"/>
          </p:cNvPicPr>
          <p:nvPr/>
        </p:nvPicPr>
        <p:blipFill>
          <a:blip r:embed="rId5" cstate="print"/>
          <a:srcRect/>
          <a:stretch>
            <a:fillRect/>
          </a:stretch>
        </p:blipFill>
        <p:spPr bwMode="auto">
          <a:xfrm>
            <a:off x="5978952" y="4529966"/>
            <a:ext cx="1472726" cy="828178"/>
          </a:xfrm>
          <a:prstGeom prst="rect">
            <a:avLst/>
          </a:prstGeom>
          <a:noFill/>
        </p:spPr>
      </p:pic>
      <p:pic>
        <p:nvPicPr>
          <p:cNvPr id="37890" name="Picture 2" descr="C:\Users\u723891\Desktop\232339preview2.jpg"/>
          <p:cNvPicPr>
            <a:picLocks noChangeAspect="1" noChangeArrowheads="1"/>
          </p:cNvPicPr>
          <p:nvPr/>
        </p:nvPicPr>
        <p:blipFill>
          <a:blip r:embed="rId6" cstate="print"/>
          <a:srcRect/>
          <a:stretch>
            <a:fillRect/>
          </a:stretch>
        </p:blipFill>
        <p:spPr bwMode="auto">
          <a:xfrm>
            <a:off x="221894" y="865126"/>
            <a:ext cx="3924135" cy="3572965"/>
          </a:xfrm>
          <a:prstGeom prst="rect">
            <a:avLst/>
          </a:prstGeom>
          <a:noFill/>
        </p:spPr>
      </p:pic>
      <p:pic>
        <p:nvPicPr>
          <p:cNvPr id="37891" name="Picture 3" descr="C:\Users\u723891\Desktop\DSC03852.JPG"/>
          <p:cNvPicPr>
            <a:picLocks noChangeAspect="1" noChangeArrowheads="1"/>
          </p:cNvPicPr>
          <p:nvPr/>
        </p:nvPicPr>
        <p:blipFill>
          <a:blip r:embed="rId7" cstate="print"/>
          <a:srcRect/>
          <a:stretch>
            <a:fillRect/>
          </a:stretch>
        </p:blipFill>
        <p:spPr bwMode="auto">
          <a:xfrm>
            <a:off x="4255755" y="903004"/>
            <a:ext cx="4751705" cy="3563779"/>
          </a:xfrm>
          <a:prstGeom prst="rect">
            <a:avLst/>
          </a:prstGeom>
          <a:noFill/>
        </p:spPr>
      </p:pic>
      <p:sp>
        <p:nvSpPr>
          <p:cNvPr id="12" name="Rectangle 2"/>
          <p:cNvSpPr>
            <a:spLocks noGrp="1" noChangeArrowheads="1"/>
          </p:cNvSpPr>
          <p:nvPr>
            <p:ph type="title"/>
          </p:nvPr>
        </p:nvSpPr>
        <p:spPr>
          <a:xfrm>
            <a:off x="0" y="0"/>
            <a:ext cx="9143999" cy="627321"/>
          </a:xfrm>
        </p:spPr>
        <p:txBody>
          <a:bodyPr lIns="92160" tIns="46080" rIns="92160" bIns="46080" anchor="ctr" anchorCtr="0"/>
          <a:lstStyle/>
          <a:p>
            <a:pPr algn="ctr" defTabSz="457200">
              <a:tabLst>
                <a:tab pos="0" algn="l"/>
                <a:tab pos="760095" algn="l"/>
                <a:tab pos="1522095" algn="l"/>
                <a:tab pos="2286000" algn="l"/>
                <a:tab pos="3046095" algn="l"/>
                <a:tab pos="3808095" algn="l"/>
                <a:tab pos="4572000" algn="l"/>
                <a:tab pos="5332095" algn="l"/>
                <a:tab pos="6094095" algn="l"/>
                <a:tab pos="6858000" algn="l"/>
                <a:tab pos="7618095" algn="l"/>
                <a:tab pos="8380095" algn="l"/>
                <a:tab pos="9144000" algn="l"/>
                <a:tab pos="9904095" algn="l"/>
                <a:tab pos="10666095" algn="l"/>
              </a:tabLst>
            </a:pPr>
            <a:r>
              <a:rPr lang="zh-CN" altLang="en-US" sz="2800" dirty="0">
                <a:solidFill>
                  <a:schemeClr val="bg1"/>
                </a:solidFill>
                <a:latin typeface="华文中宋" panose="02010600040101010101" pitchFamily="2" charset="-122"/>
                <a:ea typeface="华文中宋" panose="02010600040101010101" pitchFamily="2" charset="-122"/>
                <a:sym typeface="+mn-ea"/>
              </a:rPr>
              <a:t>四、记录审核的实例</a:t>
            </a:r>
            <a:endParaRPr lang="zh-CN" altLang="en-US" sz="2800" dirty="0">
              <a:solidFill>
                <a:schemeClr val="bg1"/>
              </a:solidFill>
              <a:ea typeface="宋体" panose="02010600030101010101" pitchFamily="2" charset="-122"/>
              <a:sym typeface="+mn-ea"/>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344179" y="5302344"/>
            <a:ext cx="8456613" cy="814388"/>
          </a:xfrm>
          <a:prstGeom prst="rect">
            <a:avLst/>
          </a:prstGeom>
          <a:noFill/>
          <a:ln w="9525">
            <a:noFill/>
            <a:miter lim="800000"/>
          </a:ln>
        </p:spPr>
        <p:txBody>
          <a:bodyPr vert="horz" wrap="square" lIns="92160" tIns="46080" rIns="92160" bIns="46080" numCol="1" anchor="ctr" anchorCtr="0" compatLnSpc="1"/>
          <a:lstStyle/>
          <a:p>
            <a:pPr marL="0" marR="0" lvl="0" indent="0" algn="l" defTabSz="457200" rtl="0" eaLnBrk="0" fontAlgn="base" latinLnBrk="0" hangingPunct="0">
              <a:lnSpc>
                <a:spcPct val="90000"/>
              </a:lnSpc>
              <a:spcBef>
                <a:spcPct val="0"/>
              </a:spcBef>
              <a:spcAft>
                <a:spcPct val="0"/>
              </a:spcAft>
              <a:buClrTx/>
              <a:buSzTx/>
              <a:buFontTx/>
              <a:buNone/>
              <a:tabLst>
                <a:tab pos="0" algn="l"/>
                <a:tab pos="760095" algn="l"/>
                <a:tab pos="1522095" algn="l"/>
                <a:tab pos="2286000" algn="l"/>
                <a:tab pos="3046095" algn="l"/>
                <a:tab pos="3808095" algn="l"/>
                <a:tab pos="4572000" algn="l"/>
                <a:tab pos="5332095" algn="l"/>
                <a:tab pos="6094095" algn="l"/>
                <a:tab pos="6858000" algn="l"/>
                <a:tab pos="7618095" algn="l"/>
                <a:tab pos="8380095" algn="l"/>
                <a:tab pos="9144000" algn="l"/>
                <a:tab pos="9904095" algn="l"/>
                <a:tab pos="10666095" algn="l"/>
              </a:tabLst>
              <a:defRPr/>
            </a:pPr>
            <a:r>
              <a:rPr kumimoji="0" lang="zh-CN" altLang="en-US" sz="2400" b="1" i="0" u="none" strike="noStrike" kern="0" cap="none" spc="0" normalizeH="0" baseline="0" noProof="0" dirty="0">
                <a:ln>
                  <a:noFill/>
                </a:ln>
                <a:solidFill>
                  <a:srgbClr val="002060"/>
                </a:solidFill>
                <a:effectLst/>
                <a:uLnTx/>
                <a:uFillTx/>
                <a:latin typeface="+mj-lt"/>
                <a:ea typeface="宋体" panose="02010600030101010101" pitchFamily="2" charset="-122"/>
                <a:cs typeface="+mj-cs"/>
              </a:rPr>
              <a:t>记录应进行分类保管便于索引！</a:t>
            </a:r>
            <a:endParaRPr kumimoji="0" lang="zh-CN" altLang="en-GB" sz="2400" b="1" i="0" u="none" strike="noStrike" kern="0" cap="none" spc="0" normalizeH="0" baseline="0" noProof="0" dirty="0">
              <a:ln>
                <a:noFill/>
              </a:ln>
              <a:solidFill>
                <a:srgbClr val="002060"/>
              </a:solidFill>
              <a:effectLst/>
              <a:uLnTx/>
              <a:uFillTx/>
              <a:latin typeface="+mj-lt"/>
              <a:ea typeface="宋体" panose="02010600030101010101" pitchFamily="2" charset="-122"/>
              <a:cs typeface="+mj-cs"/>
            </a:endParaRPr>
          </a:p>
        </p:txBody>
      </p:sp>
      <p:sp>
        <p:nvSpPr>
          <p:cNvPr id="1031" name="AutoShape 7" descr="http://t1.baidu.com/it/u=579944593,2671036772&amp;fm=3&amp;gp=0.jpg">
            <a:hlinkClick r:id="rId3"/>
          </p:cNvPr>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lstStyle/>
          <a:p>
            <a:endParaRPr lang="en-US"/>
          </a:p>
        </p:txBody>
      </p:sp>
      <p:sp>
        <p:nvSpPr>
          <p:cNvPr id="1033" name="AutoShape 9" descr="http://t1.baidu.com/it/u=579944593,2671036772&amp;fm=3&amp;gp=0.jpg">
            <a:hlinkClick r:id="rId3"/>
          </p:cNvPr>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lstStyle/>
          <a:p>
            <a:endParaRPr lang="en-US"/>
          </a:p>
        </p:txBody>
      </p:sp>
      <p:pic>
        <p:nvPicPr>
          <p:cNvPr id="1034" name="Picture 10" descr="C:\Users\u723891\Desktop\u=579944593,2671036772&amp;fm=3&amp;gp=0.jpg"/>
          <p:cNvPicPr>
            <a:picLocks noChangeAspect="1" noChangeArrowheads="1"/>
          </p:cNvPicPr>
          <p:nvPr/>
        </p:nvPicPr>
        <p:blipFill>
          <a:blip r:embed="rId4" cstate="print"/>
          <a:srcRect/>
          <a:stretch>
            <a:fillRect/>
          </a:stretch>
        </p:blipFill>
        <p:spPr bwMode="auto">
          <a:xfrm>
            <a:off x="1532886" y="4530865"/>
            <a:ext cx="869120" cy="862867"/>
          </a:xfrm>
          <a:prstGeom prst="rect">
            <a:avLst/>
          </a:prstGeom>
          <a:noFill/>
        </p:spPr>
      </p:pic>
      <p:pic>
        <p:nvPicPr>
          <p:cNvPr id="38915" name="Picture 3" descr="C:\Users\u723891\Desktop\DSC03847.JPG"/>
          <p:cNvPicPr>
            <a:picLocks noChangeAspect="1" noChangeArrowheads="1"/>
          </p:cNvPicPr>
          <p:nvPr/>
        </p:nvPicPr>
        <p:blipFill>
          <a:blip r:embed="rId5" cstate="print"/>
          <a:srcRect/>
          <a:stretch>
            <a:fillRect/>
          </a:stretch>
        </p:blipFill>
        <p:spPr bwMode="auto">
          <a:xfrm>
            <a:off x="191270" y="981492"/>
            <a:ext cx="3835449" cy="3222019"/>
          </a:xfrm>
          <a:prstGeom prst="rect">
            <a:avLst/>
          </a:prstGeom>
          <a:noFill/>
        </p:spPr>
      </p:pic>
      <p:pic>
        <p:nvPicPr>
          <p:cNvPr id="38916" name="Picture 4" descr="C:\Users\u723891\Desktop\DSC03850.JPG"/>
          <p:cNvPicPr>
            <a:picLocks noChangeAspect="1" noChangeArrowheads="1"/>
          </p:cNvPicPr>
          <p:nvPr/>
        </p:nvPicPr>
        <p:blipFill>
          <a:blip r:embed="rId6" cstate="print"/>
          <a:srcRect/>
          <a:stretch>
            <a:fillRect/>
          </a:stretch>
        </p:blipFill>
        <p:spPr bwMode="auto">
          <a:xfrm>
            <a:off x="4246707" y="996287"/>
            <a:ext cx="4410756" cy="3207224"/>
          </a:xfrm>
          <a:prstGeom prst="rect">
            <a:avLst/>
          </a:prstGeom>
          <a:noFill/>
        </p:spPr>
      </p:pic>
      <p:pic>
        <p:nvPicPr>
          <p:cNvPr id="13" name="Picture 10" descr="C:\Users\u723891\Desktop\u=579944593,2671036772&amp;fm=3&amp;gp=0.jpg"/>
          <p:cNvPicPr>
            <a:picLocks noChangeAspect="1" noChangeArrowheads="1"/>
          </p:cNvPicPr>
          <p:nvPr/>
        </p:nvPicPr>
        <p:blipFill>
          <a:blip r:embed="rId4" cstate="print"/>
          <a:srcRect/>
          <a:stretch>
            <a:fillRect/>
          </a:stretch>
        </p:blipFill>
        <p:spPr bwMode="auto">
          <a:xfrm>
            <a:off x="6009351" y="4517217"/>
            <a:ext cx="869120" cy="862867"/>
          </a:xfrm>
          <a:prstGeom prst="rect">
            <a:avLst/>
          </a:prstGeom>
          <a:noFill/>
        </p:spPr>
      </p:pic>
      <p:sp>
        <p:nvSpPr>
          <p:cNvPr id="12" name="Rectangle 2"/>
          <p:cNvSpPr>
            <a:spLocks noGrp="1" noChangeArrowheads="1"/>
          </p:cNvSpPr>
          <p:nvPr>
            <p:ph type="title"/>
          </p:nvPr>
        </p:nvSpPr>
        <p:spPr>
          <a:xfrm>
            <a:off x="0" y="0"/>
            <a:ext cx="9143999" cy="627321"/>
          </a:xfrm>
        </p:spPr>
        <p:txBody>
          <a:bodyPr lIns="92160" tIns="46080" rIns="92160" bIns="46080" anchor="ctr" anchorCtr="0"/>
          <a:lstStyle/>
          <a:p>
            <a:pPr algn="ctr" defTabSz="457200">
              <a:tabLst>
                <a:tab pos="0" algn="l"/>
                <a:tab pos="760095" algn="l"/>
                <a:tab pos="1522095" algn="l"/>
                <a:tab pos="2286000" algn="l"/>
                <a:tab pos="3046095" algn="l"/>
                <a:tab pos="3808095" algn="l"/>
                <a:tab pos="4572000" algn="l"/>
                <a:tab pos="5332095" algn="l"/>
                <a:tab pos="6094095" algn="l"/>
                <a:tab pos="6858000" algn="l"/>
                <a:tab pos="7618095" algn="l"/>
                <a:tab pos="8380095" algn="l"/>
                <a:tab pos="9144000" algn="l"/>
                <a:tab pos="9904095" algn="l"/>
                <a:tab pos="10666095" algn="l"/>
              </a:tabLst>
            </a:pPr>
            <a:r>
              <a:rPr lang="zh-CN" altLang="en-US" sz="2800" dirty="0">
                <a:solidFill>
                  <a:schemeClr val="bg1"/>
                </a:solidFill>
                <a:latin typeface="华文中宋" panose="02010600040101010101" pitchFamily="2" charset="-122"/>
                <a:ea typeface="华文中宋" panose="02010600040101010101" pitchFamily="2" charset="-122"/>
                <a:sym typeface="+mn-ea"/>
              </a:rPr>
              <a:t>四、记录审核的实例</a:t>
            </a:r>
            <a:endParaRPr lang="zh-CN" altLang="en-US" sz="2800" dirty="0">
              <a:solidFill>
                <a:schemeClr val="bg1"/>
              </a:solidFill>
              <a:ea typeface="宋体" panose="02010600030101010101" pitchFamily="2" charset="-122"/>
              <a:sym typeface="+mn-ea"/>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sz="quarter"/>
          </p:nvPr>
        </p:nvSpPr>
        <p:spPr>
          <a:xfrm>
            <a:off x="0" y="1988288"/>
            <a:ext cx="9144000" cy="1786269"/>
          </a:xfrm>
        </p:spPr>
        <p:txBody>
          <a:bodyPr anchor="ctr" anchorCtr="0"/>
          <a:lstStyle/>
          <a:p>
            <a:pPr algn="ctr"/>
            <a:r>
              <a:rPr lang="zh-CN" altLang="en-US" sz="4400" dirty="0">
                <a:latin typeface="黑体" panose="02010609060101010101" pitchFamily="2" charset="-122"/>
                <a:ea typeface="黑体" panose="02010609060101010101" pitchFamily="2" charset="-122"/>
              </a:rPr>
              <a:t>谢谢</a:t>
            </a:r>
            <a:r>
              <a:rPr lang="en-US" altLang="zh-CN" sz="4400" dirty="0">
                <a:latin typeface="黑体" panose="02010609060101010101" pitchFamily="2" charset="-122"/>
                <a:ea typeface="黑体" panose="02010609060101010101" pitchFamily="2" charset="-122"/>
              </a:rPr>
              <a:t>!</a:t>
            </a:r>
            <a:endParaRPr lang="zh-CN" altLang="en-US" sz="4400" dirty="0">
              <a:latin typeface="黑体" panose="02010609060101010101" pitchFamily="2" charset="-122"/>
              <a:ea typeface="黑体" panose="02010609060101010101" pitchFamily="2" charset="-122"/>
            </a:endParaRPr>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648586"/>
          </a:xfrm>
        </p:spPr>
        <p:txBody>
          <a:bodyPr anchor="ctr" anchorCtr="0"/>
          <a:lstStyle/>
          <a:p>
            <a:pPr algn="ctr">
              <a:lnSpc>
                <a:spcPct val="100000"/>
              </a:lnSpc>
            </a:pPr>
            <a:r>
              <a:rPr lang="zh-CN" altLang="en-US" sz="2800" dirty="0">
                <a:solidFill>
                  <a:schemeClr val="bg1"/>
                </a:solidFill>
                <a:latin typeface="华文中宋" panose="02010600040101010101" pitchFamily="2" charset="-122"/>
                <a:ea typeface="华文中宋" panose="02010600040101010101" pitchFamily="2" charset="-122"/>
              </a:rPr>
              <a:t>目  </a:t>
            </a:r>
            <a:r>
              <a:rPr lang="zh-CN" altLang="en-US" sz="2800" dirty="0">
                <a:solidFill>
                  <a:schemeClr val="bg1"/>
                </a:solidFill>
                <a:latin typeface="华文中宋" panose="02010600040101010101" pitchFamily="2" charset="-122"/>
                <a:ea typeface="华文中宋" panose="02010600040101010101" pitchFamily="2" charset="-122"/>
                <a:sym typeface="+mn-ea"/>
              </a:rPr>
              <a:t>录</a:t>
            </a:r>
            <a:endParaRPr lang="en-GB" altLang="zh-CN" sz="2800" dirty="0">
              <a:solidFill>
                <a:schemeClr val="bg1"/>
              </a:solidFill>
              <a:latin typeface="华文中宋" panose="02010600040101010101" pitchFamily="2" charset="-122"/>
              <a:ea typeface="华文中宋" panose="02010600040101010101" pitchFamily="2" charset="-122"/>
            </a:endParaRPr>
          </a:p>
        </p:txBody>
      </p:sp>
      <p:grpSp>
        <p:nvGrpSpPr>
          <p:cNvPr id="9" name="组合 8"/>
          <p:cNvGrpSpPr/>
          <p:nvPr>
            <p:custDataLst>
              <p:tags r:id="rId1"/>
            </p:custDataLst>
          </p:nvPr>
        </p:nvGrpSpPr>
        <p:grpSpPr>
          <a:xfrm>
            <a:off x="1838779" y="1448239"/>
            <a:ext cx="5846986" cy="697705"/>
            <a:chOff x="2243274" y="1055174"/>
            <a:chExt cx="5846986" cy="697705"/>
          </a:xfrm>
        </p:grpSpPr>
        <p:grpSp>
          <p:nvGrpSpPr>
            <p:cNvPr id="4" name="组合 3"/>
            <p:cNvGrpSpPr/>
            <p:nvPr/>
          </p:nvGrpSpPr>
          <p:grpSpPr>
            <a:xfrm>
              <a:off x="2243274" y="1055174"/>
              <a:ext cx="742950" cy="697705"/>
              <a:chOff x="1381125" y="1617205"/>
              <a:chExt cx="904875" cy="849770"/>
            </a:xfrm>
          </p:grpSpPr>
          <p:sp>
            <p:nvSpPr>
              <p:cNvPr id="2" name="圆角矩形 1"/>
              <p:cNvSpPr/>
              <p:nvPr>
                <p:custDataLst>
                  <p:tags r:id="rId27"/>
                </p:custDataLst>
              </p:nvPr>
            </p:nvSpPr>
            <p:spPr>
              <a:xfrm>
                <a:off x="1381125" y="1617205"/>
                <a:ext cx="904875" cy="849770"/>
              </a:xfrm>
              <a:prstGeom prst="roundRect">
                <a:avLst>
                  <a:gd name="adj" fmla="val 8712"/>
                </a:avLst>
              </a:prstGeom>
              <a:solidFill>
                <a:srgbClr val="DA4654">
                  <a:alpha val="25000"/>
                </a:srgbClr>
              </a:solidFill>
              <a:ln w="12700" cap="flat" cmpd="sng" algn="ctr">
                <a:solidFill>
                  <a:srgbClr val="DA4654">
                    <a:lumMod val="60000"/>
                    <a:lumOff val="40000"/>
                  </a:srgbClr>
                </a:solidFill>
                <a:prstDash val="solid"/>
                <a:miter lim="800000"/>
              </a:ln>
              <a:effectLst/>
            </p:spPr>
            <p:txBody>
              <a:bodyPr anchor="ctr">
                <a:normAutofit/>
              </a:bodyPr>
              <a:lstStyle/>
              <a:p>
                <a:pPr algn="ctr"/>
                <a:endParaRPr lang="zh-CN" altLang="en-US"/>
              </a:p>
            </p:txBody>
          </p:sp>
          <p:sp>
            <p:nvSpPr>
              <p:cNvPr id="3" name="圆角矩形 2"/>
              <p:cNvSpPr/>
              <p:nvPr>
                <p:custDataLst>
                  <p:tags r:id="rId28"/>
                </p:custDataLst>
              </p:nvPr>
            </p:nvSpPr>
            <p:spPr>
              <a:xfrm>
                <a:off x="1438274" y="1681714"/>
                <a:ext cx="790575" cy="732322"/>
              </a:xfrm>
              <a:prstGeom prst="roundRect">
                <a:avLst>
                  <a:gd name="adj" fmla="val 8712"/>
                </a:avLst>
              </a:prstGeom>
              <a:solidFill>
                <a:srgbClr val="DA4654"/>
              </a:solidFill>
              <a:ln w="19050" cap="flat" cmpd="sng" algn="ctr">
                <a:solidFill>
                  <a:srgbClr val="FFFFFF"/>
                </a:solidFill>
                <a:prstDash val="solid"/>
                <a:miter lim="800000"/>
              </a:ln>
              <a:effectLst>
                <a:innerShdw blurRad="114300">
                  <a:srgbClr val="FFFFFF"/>
                </a:innerShdw>
              </a:effectLst>
            </p:spPr>
            <p:txBody>
              <a:bodyPr anchor="ctr">
                <a:normAutofit/>
              </a:bodyPr>
              <a:lstStyle/>
              <a:p>
                <a:pPr algn="ctr"/>
                <a:endParaRPr lang="zh-CN" altLang="en-US"/>
              </a:p>
            </p:txBody>
          </p:sp>
        </p:grpSp>
        <p:sp>
          <p:nvSpPr>
            <p:cNvPr id="5" name="右中括号 4"/>
            <p:cNvSpPr/>
            <p:nvPr>
              <p:custDataLst>
                <p:tags r:id="rId23"/>
              </p:custDataLst>
            </p:nvPr>
          </p:nvSpPr>
          <p:spPr>
            <a:xfrm flipH="1">
              <a:off x="3378926" y="1082091"/>
              <a:ext cx="87086" cy="644740"/>
            </a:xfrm>
            <a:prstGeom prst="rightBracket">
              <a:avLst/>
            </a:prstGeom>
            <a:noFill/>
            <a:ln w="28575" cap="flat" cmpd="sng" algn="ctr">
              <a:solidFill>
                <a:srgbClr val="FFFFFF">
                  <a:lumMod val="85000"/>
                </a:srgbClr>
              </a:solidFill>
              <a:prstDash val="solid"/>
              <a:miter lim="800000"/>
            </a:ln>
            <a:effectLst/>
          </p:spPr>
          <p:txBody>
            <a:bodyPr rtlCol="0" anchor="ctr">
              <a:normAutofit/>
            </a:bodyPr>
            <a:lstStyle/>
            <a:p>
              <a:pPr algn="ctr"/>
              <a:endParaRPr lang="zh-CN" altLang="en-US"/>
            </a:p>
          </p:txBody>
        </p:sp>
        <p:cxnSp>
          <p:nvCxnSpPr>
            <p:cNvPr id="10" name="直接连接符 9"/>
            <p:cNvCxnSpPr>
              <a:stCxn id="2" idx="3"/>
            </p:cNvCxnSpPr>
            <p:nvPr>
              <p:custDataLst>
                <p:tags r:id="rId24"/>
              </p:custDataLst>
            </p:nvPr>
          </p:nvCxnSpPr>
          <p:spPr>
            <a:xfrm flipV="1">
              <a:off x="2986224" y="1404026"/>
              <a:ext cx="383993" cy="1"/>
            </a:xfrm>
            <a:prstGeom prst="line">
              <a:avLst/>
            </a:prstGeom>
            <a:noFill/>
            <a:ln w="28575" cap="flat" cmpd="sng" algn="ctr">
              <a:solidFill>
                <a:srgbClr val="FFFFFF">
                  <a:lumMod val="85000"/>
                </a:srgbClr>
              </a:solidFill>
              <a:prstDash val="solid"/>
              <a:miter lim="800000"/>
            </a:ln>
            <a:effectLst/>
          </p:spPr>
        </p:cxnSp>
        <p:sp>
          <p:nvSpPr>
            <p:cNvPr id="11" name="右中括号 10"/>
            <p:cNvSpPr/>
            <p:nvPr>
              <p:custDataLst>
                <p:tags r:id="rId25"/>
              </p:custDataLst>
            </p:nvPr>
          </p:nvSpPr>
          <p:spPr>
            <a:xfrm>
              <a:off x="8003174" y="1082091"/>
              <a:ext cx="87086" cy="644740"/>
            </a:xfrm>
            <a:prstGeom prst="rightBracket">
              <a:avLst/>
            </a:prstGeom>
            <a:noFill/>
            <a:ln w="28575" cap="flat" cmpd="sng" algn="ctr">
              <a:solidFill>
                <a:srgbClr val="FFFFFF">
                  <a:lumMod val="85000"/>
                </a:srgbClr>
              </a:solidFill>
              <a:prstDash val="solid"/>
              <a:miter lim="800000"/>
            </a:ln>
            <a:effectLst/>
          </p:spPr>
          <p:txBody>
            <a:bodyPr rtlCol="0" anchor="ctr">
              <a:normAutofit/>
            </a:bodyPr>
            <a:lstStyle/>
            <a:p>
              <a:pPr algn="ctr"/>
              <a:endParaRPr lang="zh-CN" altLang="en-US"/>
            </a:p>
          </p:txBody>
        </p:sp>
        <p:sp>
          <p:nvSpPr>
            <p:cNvPr id="12" name="标题 1"/>
            <p:cNvSpPr txBox="1"/>
            <p:nvPr>
              <p:custDataLst>
                <p:tags r:id="rId26"/>
              </p:custDataLst>
            </p:nvPr>
          </p:nvSpPr>
          <p:spPr>
            <a:xfrm>
              <a:off x="3465649" y="1107879"/>
              <a:ext cx="4415155" cy="601345"/>
            </a:xfrm>
            <a:prstGeom prst="rect">
              <a:avLst/>
            </a:prstGeom>
            <a:noFill/>
          </p:spPr>
          <p:txBody>
            <a:bodyPr wrap="square" lIns="0" tIns="0" rIns="0" bIns="0" rtlCol="0">
              <a:noAutofit/>
            </a:bodyPr>
            <a:lstStyle>
              <a:defPPr>
                <a:defRPr lang="zh-CN"/>
              </a:defPPr>
              <a:lvl1pPr>
                <a:lnSpc>
                  <a:spcPct val="130000"/>
                </a:lnSpc>
                <a:defRPr sz="1200"/>
              </a:lvl1pPr>
            </a:lstStyle>
            <a:p>
              <a:r>
                <a:rPr lang="zh-CN" altLang="en-US" sz="2400" dirty="0">
                  <a:solidFill>
                    <a:srgbClr val="DA4654"/>
                  </a:solidFill>
                  <a:latin typeface="Arial" panose="020B0604020202020204" pitchFamily="34" charset="0"/>
                  <a:ea typeface="黑体" panose="02010609060101010101" pitchFamily="2" charset="-122"/>
                  <a:cs typeface="+mn-ea"/>
                </a:rPr>
                <a:t>一、记录的概述</a:t>
              </a:r>
            </a:p>
          </p:txBody>
        </p:sp>
      </p:grpSp>
      <p:grpSp>
        <p:nvGrpSpPr>
          <p:cNvPr id="8" name="组合 7"/>
          <p:cNvGrpSpPr/>
          <p:nvPr>
            <p:custDataLst>
              <p:tags r:id="rId2"/>
            </p:custDataLst>
          </p:nvPr>
        </p:nvGrpSpPr>
        <p:grpSpPr>
          <a:xfrm>
            <a:off x="1837509" y="2591023"/>
            <a:ext cx="5846986" cy="697705"/>
            <a:chOff x="2243274" y="2424018"/>
            <a:chExt cx="5846986" cy="697705"/>
          </a:xfrm>
        </p:grpSpPr>
        <p:grpSp>
          <p:nvGrpSpPr>
            <p:cNvPr id="48" name="组合 47"/>
            <p:cNvGrpSpPr/>
            <p:nvPr/>
          </p:nvGrpSpPr>
          <p:grpSpPr>
            <a:xfrm>
              <a:off x="2243274" y="2424018"/>
              <a:ext cx="742950" cy="697705"/>
              <a:chOff x="1381125" y="1617205"/>
              <a:chExt cx="904875" cy="849770"/>
            </a:xfrm>
          </p:grpSpPr>
          <p:sp>
            <p:nvSpPr>
              <p:cNvPr id="55" name="圆角矩形 54"/>
              <p:cNvSpPr/>
              <p:nvPr>
                <p:custDataLst>
                  <p:tags r:id="rId21"/>
                </p:custDataLst>
              </p:nvPr>
            </p:nvSpPr>
            <p:spPr>
              <a:xfrm>
                <a:off x="1381125" y="1617205"/>
                <a:ext cx="904875" cy="849770"/>
              </a:xfrm>
              <a:prstGeom prst="roundRect">
                <a:avLst>
                  <a:gd name="adj" fmla="val 8712"/>
                </a:avLst>
              </a:prstGeom>
              <a:solidFill>
                <a:srgbClr val="EA9B26">
                  <a:alpha val="25000"/>
                </a:srgbClr>
              </a:solidFill>
              <a:ln w="12700" cap="flat" cmpd="sng" algn="ctr">
                <a:solidFill>
                  <a:srgbClr val="EA9B26"/>
                </a:solidFill>
                <a:prstDash val="solid"/>
                <a:miter lim="800000"/>
              </a:ln>
              <a:effectLst/>
            </p:spPr>
            <p:txBody>
              <a:bodyPr anchor="ctr">
                <a:normAutofit/>
              </a:bodyPr>
              <a:lstStyle/>
              <a:p>
                <a:pPr algn="ctr"/>
                <a:endParaRPr lang="zh-CN" altLang="en-US"/>
              </a:p>
            </p:txBody>
          </p:sp>
          <p:sp>
            <p:nvSpPr>
              <p:cNvPr id="56" name="圆角矩形 55"/>
              <p:cNvSpPr/>
              <p:nvPr>
                <p:custDataLst>
                  <p:tags r:id="rId22"/>
                </p:custDataLst>
              </p:nvPr>
            </p:nvSpPr>
            <p:spPr>
              <a:xfrm>
                <a:off x="1438274" y="1681714"/>
                <a:ext cx="790575" cy="732322"/>
              </a:xfrm>
              <a:prstGeom prst="roundRect">
                <a:avLst>
                  <a:gd name="adj" fmla="val 8712"/>
                </a:avLst>
              </a:prstGeom>
              <a:solidFill>
                <a:srgbClr val="EA9B26"/>
              </a:solidFill>
              <a:ln w="19050" cap="flat" cmpd="sng" algn="ctr">
                <a:solidFill>
                  <a:srgbClr val="FFFFFF"/>
                </a:solidFill>
                <a:prstDash val="solid"/>
                <a:miter lim="800000"/>
              </a:ln>
              <a:effectLst>
                <a:innerShdw blurRad="114300">
                  <a:srgbClr val="FFFFFF"/>
                </a:innerShdw>
              </a:effectLst>
            </p:spPr>
            <p:txBody>
              <a:bodyPr anchor="ctr">
                <a:normAutofit/>
              </a:bodyPr>
              <a:lstStyle/>
              <a:p>
                <a:pPr algn="ctr"/>
                <a:endParaRPr lang="zh-CN" altLang="en-US"/>
              </a:p>
            </p:txBody>
          </p:sp>
        </p:grpSp>
        <p:sp>
          <p:nvSpPr>
            <p:cNvPr id="49" name="右中括号 48"/>
            <p:cNvSpPr/>
            <p:nvPr>
              <p:custDataLst>
                <p:tags r:id="rId17"/>
              </p:custDataLst>
            </p:nvPr>
          </p:nvSpPr>
          <p:spPr>
            <a:xfrm flipH="1">
              <a:off x="3378926" y="2450935"/>
              <a:ext cx="87086" cy="644740"/>
            </a:xfrm>
            <a:prstGeom prst="rightBracket">
              <a:avLst/>
            </a:prstGeom>
            <a:noFill/>
            <a:ln w="28575" cap="flat" cmpd="sng" algn="ctr">
              <a:solidFill>
                <a:srgbClr val="FFFFFF">
                  <a:lumMod val="85000"/>
                </a:srgbClr>
              </a:solidFill>
              <a:prstDash val="solid"/>
              <a:miter lim="800000"/>
            </a:ln>
            <a:effectLst/>
          </p:spPr>
          <p:txBody>
            <a:bodyPr rtlCol="0" anchor="ctr">
              <a:normAutofit/>
            </a:bodyPr>
            <a:lstStyle/>
            <a:p>
              <a:pPr algn="ctr"/>
              <a:endParaRPr lang="zh-CN" altLang="en-US"/>
            </a:p>
          </p:txBody>
        </p:sp>
        <p:cxnSp>
          <p:nvCxnSpPr>
            <p:cNvPr id="50" name="直接连接符 49"/>
            <p:cNvCxnSpPr>
              <a:stCxn id="55" idx="3"/>
            </p:cNvCxnSpPr>
            <p:nvPr>
              <p:custDataLst>
                <p:tags r:id="rId18"/>
              </p:custDataLst>
            </p:nvPr>
          </p:nvCxnSpPr>
          <p:spPr>
            <a:xfrm flipV="1">
              <a:off x="2986224" y="2772870"/>
              <a:ext cx="383993" cy="1"/>
            </a:xfrm>
            <a:prstGeom prst="line">
              <a:avLst/>
            </a:prstGeom>
            <a:noFill/>
            <a:ln w="28575" cap="flat" cmpd="sng" algn="ctr">
              <a:solidFill>
                <a:srgbClr val="FFFFFF">
                  <a:lumMod val="85000"/>
                </a:srgbClr>
              </a:solidFill>
              <a:prstDash val="solid"/>
              <a:miter lim="800000"/>
            </a:ln>
            <a:effectLst/>
          </p:spPr>
        </p:cxnSp>
        <p:sp>
          <p:nvSpPr>
            <p:cNvPr id="51" name="右中括号 50"/>
            <p:cNvSpPr/>
            <p:nvPr>
              <p:custDataLst>
                <p:tags r:id="rId19"/>
              </p:custDataLst>
            </p:nvPr>
          </p:nvSpPr>
          <p:spPr>
            <a:xfrm>
              <a:off x="8003174" y="2450935"/>
              <a:ext cx="87086" cy="644740"/>
            </a:xfrm>
            <a:prstGeom prst="rightBracket">
              <a:avLst/>
            </a:prstGeom>
            <a:noFill/>
            <a:ln w="28575" cap="flat" cmpd="sng" algn="ctr">
              <a:solidFill>
                <a:srgbClr val="FFFFFF">
                  <a:lumMod val="85000"/>
                </a:srgbClr>
              </a:solidFill>
              <a:prstDash val="solid"/>
              <a:miter lim="800000"/>
            </a:ln>
            <a:effectLst/>
          </p:spPr>
          <p:txBody>
            <a:bodyPr rtlCol="0" anchor="ctr">
              <a:normAutofit/>
            </a:bodyPr>
            <a:lstStyle/>
            <a:p>
              <a:pPr algn="ctr"/>
              <a:endParaRPr lang="zh-CN" altLang="en-US"/>
            </a:p>
          </p:txBody>
        </p:sp>
        <p:sp>
          <p:nvSpPr>
            <p:cNvPr id="52" name="标题 1"/>
            <p:cNvSpPr txBox="1"/>
            <p:nvPr>
              <p:custDataLst>
                <p:tags r:id="rId20"/>
              </p:custDataLst>
            </p:nvPr>
          </p:nvSpPr>
          <p:spPr>
            <a:xfrm>
              <a:off x="3500574" y="2442433"/>
              <a:ext cx="4415155" cy="636905"/>
            </a:xfrm>
            <a:prstGeom prst="rect">
              <a:avLst/>
            </a:prstGeom>
            <a:noFill/>
          </p:spPr>
          <p:txBody>
            <a:bodyPr wrap="square" lIns="0" tIns="0" rIns="0" bIns="0" rtlCol="0">
              <a:normAutofit/>
            </a:bodyPr>
            <a:lstStyle>
              <a:defPPr>
                <a:defRPr lang="zh-CN"/>
              </a:defPPr>
              <a:lvl1pPr>
                <a:lnSpc>
                  <a:spcPct val="130000"/>
                </a:lnSpc>
                <a:defRPr sz="1200"/>
              </a:lvl1pPr>
            </a:lstStyle>
            <a:p>
              <a:r>
                <a:rPr lang="zh-CN" altLang="en-US" sz="2400" dirty="0">
                  <a:solidFill>
                    <a:srgbClr val="EA9B26"/>
                  </a:solidFill>
                  <a:latin typeface="Arial" panose="020B0604020202020204" pitchFamily="34" charset="0"/>
                  <a:ea typeface="黑体" panose="02010609060101010101" pitchFamily="2" charset="-122"/>
                  <a:cs typeface="+mn-ea"/>
                </a:rPr>
                <a:t>二、记录的要求</a:t>
              </a:r>
            </a:p>
          </p:txBody>
        </p:sp>
      </p:grpSp>
      <p:grpSp>
        <p:nvGrpSpPr>
          <p:cNvPr id="7" name="组合 6"/>
          <p:cNvGrpSpPr/>
          <p:nvPr>
            <p:custDataLst>
              <p:tags r:id="rId3"/>
            </p:custDataLst>
          </p:nvPr>
        </p:nvGrpSpPr>
        <p:grpSpPr>
          <a:xfrm>
            <a:off x="1836874" y="3803022"/>
            <a:ext cx="5846986" cy="697705"/>
            <a:chOff x="2243274" y="3792862"/>
            <a:chExt cx="5846986" cy="697705"/>
          </a:xfrm>
        </p:grpSpPr>
        <p:grpSp>
          <p:nvGrpSpPr>
            <p:cNvPr id="58" name="组合 57"/>
            <p:cNvGrpSpPr/>
            <p:nvPr/>
          </p:nvGrpSpPr>
          <p:grpSpPr>
            <a:xfrm>
              <a:off x="2243274" y="3792862"/>
              <a:ext cx="742950" cy="697705"/>
              <a:chOff x="1381125" y="1617205"/>
              <a:chExt cx="904875" cy="849770"/>
            </a:xfrm>
          </p:grpSpPr>
          <p:sp>
            <p:nvSpPr>
              <p:cNvPr id="65" name="圆角矩形 64"/>
              <p:cNvSpPr/>
              <p:nvPr>
                <p:custDataLst>
                  <p:tags r:id="rId15"/>
                </p:custDataLst>
              </p:nvPr>
            </p:nvSpPr>
            <p:spPr>
              <a:xfrm>
                <a:off x="1381125" y="1617205"/>
                <a:ext cx="904875" cy="849770"/>
              </a:xfrm>
              <a:prstGeom prst="roundRect">
                <a:avLst>
                  <a:gd name="adj" fmla="val 8712"/>
                </a:avLst>
              </a:prstGeom>
              <a:solidFill>
                <a:srgbClr val="DA4654">
                  <a:alpha val="25000"/>
                </a:srgbClr>
              </a:solidFill>
              <a:ln w="12700" cap="flat" cmpd="sng" algn="ctr">
                <a:solidFill>
                  <a:srgbClr val="DA4654">
                    <a:lumMod val="60000"/>
                    <a:lumOff val="40000"/>
                  </a:srgbClr>
                </a:solidFill>
                <a:prstDash val="solid"/>
                <a:miter lim="800000"/>
              </a:ln>
              <a:effectLst/>
            </p:spPr>
            <p:txBody>
              <a:bodyPr anchor="ctr">
                <a:normAutofit/>
              </a:bodyPr>
              <a:lstStyle/>
              <a:p>
                <a:pPr algn="ctr"/>
                <a:endParaRPr lang="zh-CN" altLang="en-US"/>
              </a:p>
            </p:txBody>
          </p:sp>
          <p:sp>
            <p:nvSpPr>
              <p:cNvPr id="66" name="圆角矩形 65"/>
              <p:cNvSpPr/>
              <p:nvPr>
                <p:custDataLst>
                  <p:tags r:id="rId16"/>
                </p:custDataLst>
              </p:nvPr>
            </p:nvSpPr>
            <p:spPr>
              <a:xfrm>
                <a:off x="1438274" y="1681714"/>
                <a:ext cx="790575" cy="732322"/>
              </a:xfrm>
              <a:prstGeom prst="roundRect">
                <a:avLst>
                  <a:gd name="adj" fmla="val 8712"/>
                </a:avLst>
              </a:prstGeom>
              <a:solidFill>
                <a:srgbClr val="DA4654"/>
              </a:solidFill>
              <a:ln w="19050" cap="flat" cmpd="sng" algn="ctr">
                <a:solidFill>
                  <a:srgbClr val="FFFFFF"/>
                </a:solidFill>
                <a:prstDash val="solid"/>
                <a:miter lim="800000"/>
              </a:ln>
              <a:effectLst>
                <a:innerShdw blurRad="114300">
                  <a:srgbClr val="FFFFFF"/>
                </a:innerShdw>
              </a:effectLst>
            </p:spPr>
            <p:txBody>
              <a:bodyPr anchor="ctr">
                <a:normAutofit/>
              </a:bodyPr>
              <a:lstStyle/>
              <a:p>
                <a:pPr algn="ctr"/>
                <a:endParaRPr lang="zh-CN" altLang="en-US"/>
              </a:p>
            </p:txBody>
          </p:sp>
        </p:grpSp>
        <p:sp>
          <p:nvSpPr>
            <p:cNvPr id="59" name="右中括号 58"/>
            <p:cNvSpPr/>
            <p:nvPr>
              <p:custDataLst>
                <p:tags r:id="rId11"/>
              </p:custDataLst>
            </p:nvPr>
          </p:nvSpPr>
          <p:spPr>
            <a:xfrm flipH="1">
              <a:off x="3378926" y="3819779"/>
              <a:ext cx="87086" cy="644740"/>
            </a:xfrm>
            <a:prstGeom prst="rightBracket">
              <a:avLst/>
            </a:prstGeom>
            <a:noFill/>
            <a:ln w="28575" cap="flat" cmpd="sng" algn="ctr">
              <a:solidFill>
                <a:srgbClr val="FFFFFF">
                  <a:lumMod val="85000"/>
                </a:srgbClr>
              </a:solidFill>
              <a:prstDash val="solid"/>
              <a:miter lim="800000"/>
            </a:ln>
            <a:effectLst/>
          </p:spPr>
          <p:txBody>
            <a:bodyPr rtlCol="0" anchor="ctr">
              <a:normAutofit/>
            </a:bodyPr>
            <a:lstStyle/>
            <a:p>
              <a:pPr algn="ctr"/>
              <a:endParaRPr lang="zh-CN" altLang="en-US"/>
            </a:p>
          </p:txBody>
        </p:sp>
        <p:cxnSp>
          <p:nvCxnSpPr>
            <p:cNvPr id="60" name="直接连接符 59"/>
            <p:cNvCxnSpPr>
              <a:stCxn id="65" idx="3"/>
            </p:cNvCxnSpPr>
            <p:nvPr>
              <p:custDataLst>
                <p:tags r:id="rId12"/>
              </p:custDataLst>
            </p:nvPr>
          </p:nvCxnSpPr>
          <p:spPr>
            <a:xfrm flipV="1">
              <a:off x="2986224" y="4141714"/>
              <a:ext cx="383993" cy="1"/>
            </a:xfrm>
            <a:prstGeom prst="line">
              <a:avLst/>
            </a:prstGeom>
            <a:noFill/>
            <a:ln w="28575" cap="flat" cmpd="sng" algn="ctr">
              <a:solidFill>
                <a:srgbClr val="FFFFFF">
                  <a:lumMod val="85000"/>
                </a:srgbClr>
              </a:solidFill>
              <a:prstDash val="solid"/>
              <a:miter lim="800000"/>
            </a:ln>
            <a:effectLst/>
          </p:spPr>
        </p:cxnSp>
        <p:sp>
          <p:nvSpPr>
            <p:cNvPr id="61" name="右中括号 60"/>
            <p:cNvSpPr/>
            <p:nvPr>
              <p:custDataLst>
                <p:tags r:id="rId13"/>
              </p:custDataLst>
            </p:nvPr>
          </p:nvSpPr>
          <p:spPr>
            <a:xfrm>
              <a:off x="8003174" y="3819779"/>
              <a:ext cx="87086" cy="644740"/>
            </a:xfrm>
            <a:prstGeom prst="rightBracket">
              <a:avLst/>
            </a:prstGeom>
            <a:noFill/>
            <a:ln w="28575" cap="flat" cmpd="sng" algn="ctr">
              <a:solidFill>
                <a:srgbClr val="FFFFFF">
                  <a:lumMod val="85000"/>
                </a:srgbClr>
              </a:solidFill>
              <a:prstDash val="solid"/>
              <a:miter lim="800000"/>
            </a:ln>
            <a:effectLst/>
          </p:spPr>
          <p:txBody>
            <a:bodyPr rtlCol="0" anchor="ctr">
              <a:normAutofit/>
            </a:bodyPr>
            <a:lstStyle/>
            <a:p>
              <a:pPr algn="ctr"/>
              <a:endParaRPr lang="zh-CN" altLang="en-US"/>
            </a:p>
          </p:txBody>
        </p:sp>
        <p:sp>
          <p:nvSpPr>
            <p:cNvPr id="62" name="标题 1"/>
            <p:cNvSpPr txBox="1"/>
            <p:nvPr>
              <p:custDataLst>
                <p:tags r:id="rId14"/>
              </p:custDataLst>
            </p:nvPr>
          </p:nvSpPr>
          <p:spPr>
            <a:xfrm>
              <a:off x="3500574" y="3811277"/>
              <a:ext cx="4415155" cy="635635"/>
            </a:xfrm>
            <a:prstGeom prst="rect">
              <a:avLst/>
            </a:prstGeom>
            <a:noFill/>
          </p:spPr>
          <p:txBody>
            <a:bodyPr wrap="square" lIns="0" tIns="0" rIns="0" bIns="0" rtlCol="0">
              <a:normAutofit/>
            </a:bodyPr>
            <a:lstStyle>
              <a:defPPr>
                <a:defRPr lang="zh-CN"/>
              </a:defPPr>
              <a:lvl1pPr>
                <a:lnSpc>
                  <a:spcPct val="130000"/>
                </a:lnSpc>
                <a:defRPr sz="1200"/>
              </a:lvl1pPr>
            </a:lstStyle>
            <a:p>
              <a:r>
                <a:rPr lang="zh-CN" altLang="en-US" sz="2400" dirty="0">
                  <a:solidFill>
                    <a:srgbClr val="DA4654"/>
                  </a:solidFill>
                  <a:latin typeface="Arial" panose="020B0604020202020204" pitchFamily="34" charset="0"/>
                  <a:ea typeface="黑体" panose="02010609060101010101" pitchFamily="2" charset="-122"/>
                  <a:cs typeface="+mn-ea"/>
                </a:rPr>
                <a:t>三、记录的审核与产品放行</a:t>
              </a:r>
            </a:p>
          </p:txBody>
        </p:sp>
      </p:grpSp>
      <p:grpSp>
        <p:nvGrpSpPr>
          <p:cNvPr id="45" name="组合 44"/>
          <p:cNvGrpSpPr/>
          <p:nvPr>
            <p:custDataLst>
              <p:tags r:id="rId4"/>
            </p:custDataLst>
          </p:nvPr>
        </p:nvGrpSpPr>
        <p:grpSpPr>
          <a:xfrm>
            <a:off x="1838144" y="5063713"/>
            <a:ext cx="5846986" cy="697705"/>
            <a:chOff x="2243274" y="2424018"/>
            <a:chExt cx="5846986" cy="697705"/>
          </a:xfrm>
        </p:grpSpPr>
        <p:grpSp>
          <p:nvGrpSpPr>
            <p:cNvPr id="46" name="组合 45"/>
            <p:cNvGrpSpPr/>
            <p:nvPr/>
          </p:nvGrpSpPr>
          <p:grpSpPr>
            <a:xfrm>
              <a:off x="2243274" y="2424018"/>
              <a:ext cx="742950" cy="697705"/>
              <a:chOff x="1381125" y="1617205"/>
              <a:chExt cx="904875" cy="849770"/>
            </a:xfrm>
          </p:grpSpPr>
          <p:sp>
            <p:nvSpPr>
              <p:cNvPr id="47" name="圆角矩形 46"/>
              <p:cNvSpPr/>
              <p:nvPr>
                <p:custDataLst>
                  <p:tags r:id="rId9"/>
                </p:custDataLst>
              </p:nvPr>
            </p:nvSpPr>
            <p:spPr>
              <a:xfrm>
                <a:off x="1381125" y="1617205"/>
                <a:ext cx="904875" cy="849770"/>
              </a:xfrm>
              <a:prstGeom prst="roundRect">
                <a:avLst>
                  <a:gd name="adj" fmla="val 8712"/>
                </a:avLst>
              </a:prstGeom>
              <a:solidFill>
                <a:srgbClr val="EA9B26">
                  <a:alpha val="25000"/>
                </a:srgbClr>
              </a:solidFill>
              <a:ln w="12700" cap="flat" cmpd="sng" algn="ctr">
                <a:solidFill>
                  <a:srgbClr val="EA9B26"/>
                </a:solidFill>
                <a:prstDash val="solid"/>
                <a:miter lim="800000"/>
              </a:ln>
              <a:effectLst/>
            </p:spPr>
            <p:txBody>
              <a:bodyPr anchor="ctr">
                <a:normAutofit/>
              </a:bodyPr>
              <a:lstStyle/>
              <a:p>
                <a:pPr algn="ctr"/>
                <a:endParaRPr lang="zh-CN" altLang="en-US"/>
              </a:p>
            </p:txBody>
          </p:sp>
          <p:sp>
            <p:nvSpPr>
              <p:cNvPr id="54" name="圆角矩形 53"/>
              <p:cNvSpPr/>
              <p:nvPr>
                <p:custDataLst>
                  <p:tags r:id="rId10"/>
                </p:custDataLst>
              </p:nvPr>
            </p:nvSpPr>
            <p:spPr>
              <a:xfrm>
                <a:off x="1438274" y="1681714"/>
                <a:ext cx="790575" cy="732322"/>
              </a:xfrm>
              <a:prstGeom prst="roundRect">
                <a:avLst>
                  <a:gd name="adj" fmla="val 8712"/>
                </a:avLst>
              </a:prstGeom>
              <a:solidFill>
                <a:srgbClr val="EA9B26"/>
              </a:solidFill>
              <a:ln w="19050" cap="flat" cmpd="sng" algn="ctr">
                <a:solidFill>
                  <a:srgbClr val="FFFFFF"/>
                </a:solidFill>
                <a:prstDash val="solid"/>
                <a:miter lim="800000"/>
              </a:ln>
              <a:effectLst>
                <a:innerShdw blurRad="114300">
                  <a:srgbClr val="FFFFFF"/>
                </a:innerShdw>
              </a:effectLst>
            </p:spPr>
            <p:txBody>
              <a:bodyPr anchor="ctr">
                <a:normAutofit/>
              </a:bodyPr>
              <a:lstStyle/>
              <a:p>
                <a:pPr algn="ctr"/>
                <a:endParaRPr lang="zh-CN" altLang="en-US"/>
              </a:p>
            </p:txBody>
          </p:sp>
        </p:grpSp>
        <p:sp>
          <p:nvSpPr>
            <p:cNvPr id="57" name="右中括号 56"/>
            <p:cNvSpPr/>
            <p:nvPr>
              <p:custDataLst>
                <p:tags r:id="rId5"/>
              </p:custDataLst>
            </p:nvPr>
          </p:nvSpPr>
          <p:spPr>
            <a:xfrm flipH="1">
              <a:off x="3378926" y="2450935"/>
              <a:ext cx="87086" cy="644740"/>
            </a:xfrm>
            <a:prstGeom prst="rightBracket">
              <a:avLst/>
            </a:prstGeom>
            <a:noFill/>
            <a:ln w="28575" cap="flat" cmpd="sng" algn="ctr">
              <a:solidFill>
                <a:srgbClr val="FFFFFF">
                  <a:lumMod val="85000"/>
                </a:srgbClr>
              </a:solidFill>
              <a:prstDash val="solid"/>
              <a:miter lim="800000"/>
            </a:ln>
            <a:effectLst/>
          </p:spPr>
          <p:txBody>
            <a:bodyPr rtlCol="0" anchor="ctr">
              <a:normAutofit/>
            </a:bodyPr>
            <a:lstStyle/>
            <a:p>
              <a:pPr algn="ctr"/>
              <a:endParaRPr lang="zh-CN" altLang="en-US"/>
            </a:p>
          </p:txBody>
        </p:sp>
        <p:cxnSp>
          <p:nvCxnSpPr>
            <p:cNvPr id="64" name="直接连接符 63"/>
            <p:cNvCxnSpPr>
              <a:stCxn id="47" idx="3"/>
            </p:cNvCxnSpPr>
            <p:nvPr>
              <p:custDataLst>
                <p:tags r:id="rId6"/>
              </p:custDataLst>
            </p:nvPr>
          </p:nvCxnSpPr>
          <p:spPr>
            <a:xfrm flipV="1">
              <a:off x="2986224" y="2772870"/>
              <a:ext cx="383993" cy="1"/>
            </a:xfrm>
            <a:prstGeom prst="line">
              <a:avLst/>
            </a:prstGeom>
            <a:noFill/>
            <a:ln w="28575" cap="flat" cmpd="sng" algn="ctr">
              <a:solidFill>
                <a:srgbClr val="FFFFFF">
                  <a:lumMod val="85000"/>
                </a:srgbClr>
              </a:solidFill>
              <a:prstDash val="solid"/>
              <a:miter lim="800000"/>
            </a:ln>
            <a:effectLst/>
          </p:spPr>
        </p:cxnSp>
        <p:sp>
          <p:nvSpPr>
            <p:cNvPr id="67" name="右中括号 66"/>
            <p:cNvSpPr/>
            <p:nvPr>
              <p:custDataLst>
                <p:tags r:id="rId7"/>
              </p:custDataLst>
            </p:nvPr>
          </p:nvSpPr>
          <p:spPr>
            <a:xfrm>
              <a:off x="8003174" y="2450935"/>
              <a:ext cx="87086" cy="644740"/>
            </a:xfrm>
            <a:prstGeom prst="rightBracket">
              <a:avLst/>
            </a:prstGeom>
            <a:noFill/>
            <a:ln w="28575" cap="flat" cmpd="sng" algn="ctr">
              <a:solidFill>
                <a:srgbClr val="FFFFFF">
                  <a:lumMod val="85000"/>
                </a:srgbClr>
              </a:solidFill>
              <a:prstDash val="solid"/>
              <a:miter lim="800000"/>
            </a:ln>
            <a:effectLst/>
          </p:spPr>
          <p:txBody>
            <a:bodyPr rtlCol="0" anchor="ctr">
              <a:normAutofit/>
            </a:bodyPr>
            <a:lstStyle/>
            <a:p>
              <a:pPr algn="ctr"/>
              <a:endParaRPr lang="zh-CN" altLang="en-US"/>
            </a:p>
          </p:txBody>
        </p:sp>
        <p:sp>
          <p:nvSpPr>
            <p:cNvPr id="74" name="标题 1"/>
            <p:cNvSpPr txBox="1"/>
            <p:nvPr>
              <p:custDataLst>
                <p:tags r:id="rId8"/>
              </p:custDataLst>
            </p:nvPr>
          </p:nvSpPr>
          <p:spPr>
            <a:xfrm>
              <a:off x="3500574" y="2442433"/>
              <a:ext cx="4415155" cy="636905"/>
            </a:xfrm>
            <a:prstGeom prst="rect">
              <a:avLst/>
            </a:prstGeom>
            <a:noFill/>
          </p:spPr>
          <p:txBody>
            <a:bodyPr wrap="square" lIns="0" tIns="0" rIns="0" bIns="0" rtlCol="0">
              <a:normAutofit/>
            </a:bodyPr>
            <a:lstStyle>
              <a:defPPr>
                <a:defRPr lang="zh-CN"/>
              </a:defPPr>
              <a:lvl1pPr>
                <a:lnSpc>
                  <a:spcPct val="130000"/>
                </a:lnSpc>
                <a:defRPr sz="1200"/>
              </a:lvl1pPr>
            </a:lstStyle>
            <a:p>
              <a:r>
                <a:rPr lang="zh-CN" altLang="en-US" sz="2400" dirty="0">
                  <a:solidFill>
                    <a:srgbClr val="EA9B26"/>
                  </a:solidFill>
                  <a:latin typeface="Arial" panose="020B0604020202020204" pitchFamily="34" charset="0"/>
                  <a:ea typeface="黑体" panose="02010609060101010101" pitchFamily="2" charset="-122"/>
                  <a:cs typeface="+mn-ea"/>
                </a:rPr>
                <a:t>四、记录审核的实例</a:t>
              </a:r>
            </a:p>
          </p:txBody>
        </p:sp>
      </p:gr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648586"/>
          </a:xfrm>
        </p:spPr>
        <p:txBody>
          <a:bodyPr anchor="ctr" anchorCtr="0"/>
          <a:lstStyle/>
          <a:p>
            <a:pPr algn="ctr">
              <a:lnSpc>
                <a:spcPct val="100000"/>
              </a:lnSpc>
            </a:pPr>
            <a:r>
              <a:rPr lang="zh-CN" altLang="en-US" sz="2800" dirty="0">
                <a:solidFill>
                  <a:schemeClr val="bg1"/>
                </a:solidFill>
                <a:latin typeface="华文中宋" panose="02010600040101010101" pitchFamily="2" charset="-122"/>
                <a:ea typeface="华文中宋" panose="02010600040101010101" pitchFamily="2" charset="-122"/>
              </a:rPr>
              <a:t>一、记录的概述</a:t>
            </a:r>
            <a:endParaRPr lang="en-GB" altLang="zh-CN" sz="2800" dirty="0">
              <a:solidFill>
                <a:schemeClr val="bg1"/>
              </a:solidFill>
              <a:latin typeface="华文中宋" panose="02010600040101010101" pitchFamily="2" charset="-122"/>
              <a:ea typeface="华文中宋" panose="02010600040101010101" pitchFamily="2" charset="-122"/>
            </a:endParaRPr>
          </a:p>
        </p:txBody>
      </p:sp>
      <p:graphicFrame>
        <p:nvGraphicFramePr>
          <p:cNvPr id="6" name="图示 5"/>
          <p:cNvGraphicFramePr/>
          <p:nvPr/>
        </p:nvGraphicFramePr>
        <p:xfrm>
          <a:off x="831215" y="970915"/>
          <a:ext cx="7482205" cy="4916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648586"/>
          </a:xfrm>
        </p:spPr>
        <p:txBody>
          <a:bodyPr anchor="ctr" anchorCtr="0"/>
          <a:lstStyle/>
          <a:p>
            <a:pPr lvl="0" algn="ctr"/>
            <a:r>
              <a:rPr lang="zh-CN" altLang="en-US" sz="2800" dirty="0">
                <a:solidFill>
                  <a:schemeClr val="bg1"/>
                </a:solidFill>
                <a:latin typeface="华文中宋" panose="02010600040101010101" pitchFamily="2" charset="-122"/>
                <a:ea typeface="华文中宋" panose="02010600040101010101" pitchFamily="2" charset="-122"/>
                <a:sym typeface="+mn-ea"/>
              </a:rPr>
              <a:t>一、记录的概述</a:t>
            </a:r>
          </a:p>
        </p:txBody>
      </p:sp>
      <p:graphicFrame>
        <p:nvGraphicFramePr>
          <p:cNvPr id="6" name="图示 5"/>
          <p:cNvGraphicFramePr/>
          <p:nvPr/>
        </p:nvGraphicFramePr>
        <p:xfrm>
          <a:off x="676910" y="914400"/>
          <a:ext cx="7709535" cy="4886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648586"/>
          </a:xfrm>
        </p:spPr>
        <p:txBody>
          <a:bodyPr anchor="ctr" anchorCtr="0"/>
          <a:lstStyle/>
          <a:p>
            <a:pPr lvl="0" algn="ctr"/>
            <a:r>
              <a:rPr lang="zh-CN" altLang="en-US" sz="2800" dirty="0">
                <a:solidFill>
                  <a:schemeClr val="bg1"/>
                </a:solidFill>
                <a:latin typeface="华文中宋" panose="02010600040101010101" pitchFamily="2" charset="-122"/>
                <a:ea typeface="华文中宋" panose="02010600040101010101" pitchFamily="2" charset="-122"/>
                <a:sym typeface="+mn-ea"/>
              </a:rPr>
              <a:t>一、记录的概述</a:t>
            </a:r>
          </a:p>
        </p:txBody>
      </p:sp>
      <p:graphicFrame>
        <p:nvGraphicFramePr>
          <p:cNvPr id="6" name="图示 5"/>
          <p:cNvGraphicFramePr/>
          <p:nvPr/>
        </p:nvGraphicFramePr>
        <p:xfrm>
          <a:off x="676910" y="914400"/>
          <a:ext cx="7709535" cy="4886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文本框 1"/>
          <p:cNvSpPr txBox="1"/>
          <p:nvPr/>
        </p:nvSpPr>
        <p:spPr>
          <a:xfrm>
            <a:off x="4163060" y="3306445"/>
            <a:ext cx="817880" cy="245110"/>
          </a:xfrm>
          <a:prstGeom prst="rect">
            <a:avLst/>
          </a:prstGeom>
          <a:noFill/>
        </p:spPr>
        <p:txBody>
          <a:bodyPr wrap="none" rtlCol="0" anchor="t">
            <a:spAutoFit/>
          </a:bodyPr>
          <a:lstStyle/>
          <a:p>
            <a:r>
              <a:rPr lang="zh-CN" altLang="en-US" dirty="0">
                <a:solidFill>
                  <a:schemeClr val="bg1"/>
                </a:solidFill>
                <a:latin typeface="华文中宋" panose="02010600040101010101" pitchFamily="2" charset="-122"/>
                <a:ea typeface="华文中宋" panose="02010600040101010101" pitchFamily="2" charset="-122"/>
                <a:sym typeface="+mn-ea"/>
              </a:rPr>
              <a:t>记录的概述</a:t>
            </a:r>
            <a:endParaRPr lang="zh-CN" altLang="en-US"/>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648586"/>
          </a:xfrm>
        </p:spPr>
        <p:txBody>
          <a:bodyPr anchor="ctr" anchorCtr="0"/>
          <a:lstStyle/>
          <a:p>
            <a:pPr lvl="0" algn="ctr"/>
            <a:r>
              <a:rPr lang="zh-CN" altLang="en-US" sz="2800" dirty="0">
                <a:solidFill>
                  <a:schemeClr val="bg1"/>
                </a:solidFill>
                <a:latin typeface="华文中宋" panose="02010600040101010101" pitchFamily="2" charset="-122"/>
                <a:ea typeface="华文中宋" panose="02010600040101010101" pitchFamily="2" charset="-122"/>
                <a:sym typeface="+mn-ea"/>
              </a:rPr>
              <a:t>二、记录的要求</a:t>
            </a:r>
          </a:p>
        </p:txBody>
      </p:sp>
      <p:graphicFrame>
        <p:nvGraphicFramePr>
          <p:cNvPr id="6" name="图示 5"/>
          <p:cNvGraphicFramePr/>
          <p:nvPr/>
        </p:nvGraphicFramePr>
        <p:xfrm>
          <a:off x="676910" y="914400"/>
          <a:ext cx="7709535" cy="4886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文本框 1"/>
          <p:cNvSpPr txBox="1"/>
          <p:nvPr/>
        </p:nvSpPr>
        <p:spPr>
          <a:xfrm>
            <a:off x="4163060" y="3306445"/>
            <a:ext cx="817880" cy="245110"/>
          </a:xfrm>
          <a:prstGeom prst="rect">
            <a:avLst/>
          </a:prstGeom>
          <a:noFill/>
        </p:spPr>
        <p:txBody>
          <a:bodyPr wrap="none" rtlCol="0" anchor="t">
            <a:spAutoFit/>
          </a:bodyPr>
          <a:lstStyle/>
          <a:p>
            <a:r>
              <a:rPr lang="zh-CN" altLang="en-US" dirty="0">
                <a:solidFill>
                  <a:schemeClr val="bg1"/>
                </a:solidFill>
                <a:latin typeface="华文中宋" panose="02010600040101010101" pitchFamily="2" charset="-122"/>
                <a:ea typeface="华文中宋" panose="02010600040101010101" pitchFamily="2" charset="-122"/>
                <a:sym typeface="+mn-ea"/>
              </a:rPr>
              <a:t>记录的概述</a:t>
            </a:r>
            <a:endParaRPr lang="zh-CN" altLang="en-US"/>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648586"/>
          </a:xfrm>
        </p:spPr>
        <p:txBody>
          <a:bodyPr anchor="ctr" anchorCtr="0"/>
          <a:lstStyle/>
          <a:p>
            <a:pPr lvl="0" algn="ctr"/>
            <a:r>
              <a:rPr lang="zh-CN" altLang="en-US" sz="2800" dirty="0">
                <a:solidFill>
                  <a:schemeClr val="bg1"/>
                </a:solidFill>
                <a:latin typeface="华文中宋" panose="02010600040101010101" pitchFamily="2" charset="-122"/>
                <a:ea typeface="华文中宋" panose="02010600040101010101" pitchFamily="2" charset="-122"/>
                <a:sym typeface="+mn-ea"/>
              </a:rPr>
              <a:t>二、记录的要求</a:t>
            </a:r>
          </a:p>
        </p:txBody>
      </p:sp>
      <p:graphicFrame>
        <p:nvGraphicFramePr>
          <p:cNvPr id="6" name="图示 5"/>
          <p:cNvGraphicFramePr/>
          <p:nvPr/>
        </p:nvGraphicFramePr>
        <p:xfrm>
          <a:off x="676910" y="914400"/>
          <a:ext cx="7709535" cy="4886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文本框 1"/>
          <p:cNvSpPr txBox="1"/>
          <p:nvPr/>
        </p:nvSpPr>
        <p:spPr>
          <a:xfrm>
            <a:off x="4163060" y="3306445"/>
            <a:ext cx="817880" cy="245110"/>
          </a:xfrm>
          <a:prstGeom prst="rect">
            <a:avLst/>
          </a:prstGeom>
          <a:noFill/>
        </p:spPr>
        <p:txBody>
          <a:bodyPr wrap="none" rtlCol="0" anchor="t">
            <a:spAutoFit/>
          </a:bodyPr>
          <a:lstStyle/>
          <a:p>
            <a:r>
              <a:rPr lang="zh-CN" altLang="en-US" dirty="0">
                <a:solidFill>
                  <a:schemeClr val="bg1"/>
                </a:solidFill>
                <a:latin typeface="华文中宋" panose="02010600040101010101" pitchFamily="2" charset="-122"/>
                <a:ea typeface="华文中宋" panose="02010600040101010101" pitchFamily="2" charset="-122"/>
                <a:sym typeface="+mn-ea"/>
              </a:rPr>
              <a:t>记录的概述</a:t>
            </a:r>
            <a:endParaRPr lang="zh-CN" altLang="en-US"/>
          </a:p>
        </p:txBody>
      </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648586"/>
          </a:xfrm>
        </p:spPr>
        <p:txBody>
          <a:bodyPr anchor="ctr" anchorCtr="0"/>
          <a:lstStyle/>
          <a:p>
            <a:pPr lvl="0" algn="ctr"/>
            <a:r>
              <a:rPr lang="zh-CN" altLang="en-US" sz="2800" dirty="0">
                <a:solidFill>
                  <a:schemeClr val="bg1"/>
                </a:solidFill>
                <a:latin typeface="华文中宋" panose="02010600040101010101" pitchFamily="2" charset="-122"/>
                <a:ea typeface="华文中宋" panose="02010600040101010101" pitchFamily="2" charset="-122"/>
                <a:sym typeface="+mn-ea"/>
              </a:rPr>
              <a:t>二、记录的要求</a:t>
            </a:r>
          </a:p>
        </p:txBody>
      </p:sp>
      <p:graphicFrame>
        <p:nvGraphicFramePr>
          <p:cNvPr id="6" name="图示 5"/>
          <p:cNvGraphicFramePr/>
          <p:nvPr/>
        </p:nvGraphicFramePr>
        <p:xfrm>
          <a:off x="676910" y="914400"/>
          <a:ext cx="7709535" cy="4886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文本框 1"/>
          <p:cNvSpPr txBox="1"/>
          <p:nvPr/>
        </p:nvSpPr>
        <p:spPr>
          <a:xfrm>
            <a:off x="4163060" y="3306445"/>
            <a:ext cx="817880" cy="245110"/>
          </a:xfrm>
          <a:prstGeom prst="rect">
            <a:avLst/>
          </a:prstGeom>
          <a:noFill/>
        </p:spPr>
        <p:txBody>
          <a:bodyPr wrap="none" rtlCol="0" anchor="t">
            <a:spAutoFit/>
          </a:bodyPr>
          <a:lstStyle/>
          <a:p>
            <a:r>
              <a:rPr lang="zh-CN" altLang="en-US" dirty="0">
                <a:solidFill>
                  <a:schemeClr val="bg1"/>
                </a:solidFill>
                <a:latin typeface="华文中宋" panose="02010600040101010101" pitchFamily="2" charset="-122"/>
                <a:ea typeface="华文中宋" panose="02010600040101010101" pitchFamily="2" charset="-122"/>
                <a:sym typeface="+mn-ea"/>
              </a:rPr>
              <a:t>记录的概述</a:t>
            </a:r>
            <a:endParaRPr lang="zh-CN" altLang="en-US"/>
          </a:p>
        </p:txBody>
      </p:sp>
    </p:spTree>
  </p:cSld>
  <p:clrMapOvr>
    <a:masterClrMapping/>
  </p:clrMapOvr>
  <p:transition>
    <p:wipe dir="r"/>
  </p:transition>
</p:sld>
</file>

<file path=ppt/tags/tag1.xml><?xml version="1.0" encoding="utf-8"?>
<p:tagLst xmlns:a="http://schemas.openxmlformats.org/drawingml/2006/main" xmlns:r="http://schemas.openxmlformats.org/officeDocument/2006/relationships" xmlns:p="http://schemas.openxmlformats.org/presentationml/2006/main">
  <p:tag name="KSO_WM_DOC_GUID" val="{5e5eca8a-2bad-4cb2-bf32-79e9a978c02f}"/>
</p:tagLst>
</file>

<file path=ppt/tags/tag1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0"/>
  <p:tag name="KSO_WM_TAG_VERSION" val="1.0"/>
  <p:tag name="KSO_WM_UNIT_TYPE" val="l_i"/>
  <p:tag name="KSO_WM_UNIT_INDEX" val="1_7"/>
  <p:tag name="KSO_WM_UNIT_ID" val="diagram200_3*l_i*1_7"/>
  <p:tag name="KSO_WM_UNIT_CLEAR" val="1"/>
  <p:tag name="KSO_WM_UNIT_LAYERLEVEL" val="1_1"/>
  <p:tag name="KSO_WM_BEAUTIFY_FLAG" val="#wm#"/>
  <p:tag name="KSO_WM_DIAGRAM_GROUP_CODE" val="l1-1"/>
  <p:tag name="KSO_WM_UNIT_FILL_FORE_SCHEMECOLOR_INDEX" val="6"/>
  <p:tag name="KSO_WM_UNIT_FILL_TYPE" val="1"/>
  <p:tag name="KSO_WM_UNIT_LINE_FORE_SCHEMECOLOR_INDEX" val="6"/>
  <p:tag name="KSO_WM_UNIT_LINE_FILL_TYPE" val="2"/>
  <p:tag name="KSO_WM_UNIT_TEXT_FILL_FORE_SCHEMECOLOR_INDEX" val="2"/>
  <p:tag name="KSO_WM_UNIT_TEXT_FILL_TYPE" val="1"/>
</p:tagLst>
</file>

<file path=ppt/tags/tag1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0"/>
  <p:tag name="KSO_WM_TAG_VERSION" val="1.0"/>
  <p:tag name="KSO_WM_UNIT_TYPE" val="l_i"/>
  <p:tag name="KSO_WM_UNIT_INDEX" val="1_8"/>
  <p:tag name="KSO_WM_UNIT_ID" val="diagram200_3*l_i*1_8"/>
  <p:tag name="KSO_WM_UNIT_CLEAR" val="1"/>
  <p:tag name="KSO_WM_UNIT_LAYERLEVEL" val="1_1"/>
  <p:tag name="KSO_WM_BEAUTIFY_FLAG" val="#wm#"/>
  <p:tag name="KSO_WM_DIAGRAM_GROUP_CODE" val="l1-1"/>
  <p:tag name="KSO_WM_UNIT_FILL_FORE_SCHEMECOLOR_INDEX" val="6"/>
  <p:tag name="KSO_WM_UNIT_FILL_TYPE" val="1"/>
  <p:tag name="KSO_WM_UNIT_LINE_FORE_SCHEMECOLOR_INDEX" val="14"/>
  <p:tag name="KSO_WM_UNIT_LINE_FILL_TYPE" val="2"/>
  <p:tag name="KSO_WM_UNIT_SHADOW_SCHEMECOLOR_INDEX" val="14"/>
  <p:tag name="KSO_WM_UNIT_TEXT_FILL_FORE_SCHEMECOLOR_INDEX" val="2"/>
  <p:tag name="KSO_WM_UNIT_TEXT_FILL_TYPE" val="1"/>
</p:tagLst>
</file>

<file path=ppt/tags/tag1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0"/>
  <p:tag name="KSO_WM_TAG_VERSION" val="1.0"/>
  <p:tag name="KSO_WM_UNIT_TYPE" val="l_i"/>
  <p:tag name="KSO_WM_UNIT_INDEX" val="1_15"/>
  <p:tag name="KSO_WM_UNIT_ID" val="diagram200_3*l_i*1_15"/>
  <p:tag name="KSO_WM_UNIT_CLEAR" val="1"/>
  <p:tag name="KSO_WM_UNIT_LAYERLEVEL" val="1_1"/>
  <p:tag name="KSO_WM_BEAUTIFY_FLAG" val="#wm#"/>
  <p:tag name="KSO_WM_DIAGRAM_GROUP_CODE" val="l1-1"/>
  <p:tag name="KSO_WM_UNIT_LINE_FORE_SCHEMECOLOR_INDEX" val="14"/>
  <p:tag name="KSO_WM_UNIT_LINE_FILL_TYPE" val="2"/>
  <p:tag name="KSO_WM_UNIT_TEXT_FILL_FORE_SCHEMECOLOR_INDEX" val="13"/>
  <p:tag name="KSO_WM_UNIT_TEXT_FILL_TYPE" val="1"/>
</p:tagLst>
</file>

<file path=ppt/tags/tag1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0"/>
  <p:tag name="KSO_WM_TAG_VERSION" val="1.0"/>
  <p:tag name="KSO_WM_UNIT_TYPE" val="l_i"/>
  <p:tag name="KSO_WM_UNIT_INDEX" val="1_16"/>
  <p:tag name="KSO_WM_UNIT_ID" val="diagram200_3*l_i*1_16"/>
  <p:tag name="KSO_WM_UNIT_CLEAR" val="1"/>
  <p:tag name="KSO_WM_UNIT_LAYERLEVEL" val="1_1"/>
  <p:tag name="KSO_WM_BEAUTIFY_FLAG" val="#wm#"/>
  <p:tag name="KSO_WM_DIAGRAM_GROUP_CODE" val="l1-1"/>
  <p:tag name="KSO_WM_UNIT_LINE_FORE_SCHEMECOLOR_INDEX" val="14"/>
  <p:tag name="KSO_WM_UNIT_LINE_FILL_TYPE" val="2"/>
</p:tagLst>
</file>

<file path=ppt/tags/tag1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0"/>
  <p:tag name="KSO_WM_TAG_VERSION" val="1.0"/>
  <p:tag name="KSO_WM_UNIT_TYPE" val="l_i"/>
  <p:tag name="KSO_WM_UNIT_INDEX" val="1_17"/>
  <p:tag name="KSO_WM_UNIT_ID" val="diagram200_3*l_i*1_17"/>
  <p:tag name="KSO_WM_UNIT_CLEAR" val="1"/>
  <p:tag name="KSO_WM_UNIT_LAYERLEVEL" val="1_1"/>
  <p:tag name="KSO_WM_BEAUTIFY_FLAG" val="#wm#"/>
  <p:tag name="KSO_WM_DIAGRAM_GROUP_CODE" val="l1-1"/>
  <p:tag name="KSO_WM_UNIT_LINE_FORE_SCHEMECOLOR_INDEX" val="14"/>
  <p:tag name="KSO_WM_UNIT_LINE_FILL_TYPE" val="2"/>
  <p:tag name="KSO_WM_UNIT_TEXT_FILL_FORE_SCHEMECOLOR_INDEX" val="13"/>
  <p:tag name="KSO_WM_UNIT_TEXT_FILL_TYPE" val="1"/>
</p:tagLst>
</file>

<file path=ppt/tags/tag1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0"/>
  <p:tag name="KSO_WM_TAG_VERSION" val="1.0"/>
  <p:tag name="KSO_WM_UNIT_TYPE" val="l_h_a"/>
  <p:tag name="KSO_WM_UNIT_INDEX" val="1_3_1"/>
  <p:tag name="KSO_WM_UNIT_ID" val="diagram200_3*l_h_a*1_3_1"/>
  <p:tag name="KSO_WM_UNIT_CLEAR" val="1"/>
  <p:tag name="KSO_WM_UNIT_LAYERLEVEL" val="1_1_1"/>
  <p:tag name="KSO_WM_UNIT_VALUE" val="19"/>
  <p:tag name="KSO_WM_UNIT_HIGHLIGHT" val="0"/>
  <p:tag name="KSO_WM_UNIT_COMPATIBLE" val="0"/>
  <p:tag name="KSO_WM_BEAUTIFY_FLAG" val="#wm#"/>
  <p:tag name="KSO_WM_UNIT_PRESET_TEXT_INDEX" val="3"/>
  <p:tag name="KSO_WM_UNIT_PRESET_TEXT_LEN" val="18"/>
  <p:tag name="KSO_WM_DIAGRAM_GROUP_CODE" val="l1-1"/>
  <p:tag name="KSO_WM_UNIT_TEXT_FILL_FORE_SCHEMECOLOR_INDEX" val="5"/>
  <p:tag name="KSO_WM_UNIT_TEXT_FILL_TYPE" val="1"/>
</p:tagLst>
</file>

<file path=ppt/tags/tag1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0"/>
  <p:tag name="KSO_WM_TAG_VERSION" val="1.0"/>
  <p:tag name="KSO_WM_UNIT_TYPE" val="l_i"/>
  <p:tag name="KSO_WM_UNIT_INDEX" val="1_13"/>
  <p:tag name="KSO_WM_UNIT_ID" val="diagram200_3*l_i*1_13"/>
  <p:tag name="KSO_WM_UNIT_CLEAR" val="1"/>
  <p:tag name="KSO_WM_UNIT_LAYERLEVEL" val="1_1"/>
  <p:tag name="KSO_WM_BEAUTIFY_FLAG" val="#wm#"/>
  <p:tag name="KSO_WM_DIAGRAM_GROUP_CODE" val="l1-1"/>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Lst>
</file>

<file path=ppt/tags/tag1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0"/>
  <p:tag name="KSO_WM_TAG_VERSION" val="1.0"/>
  <p:tag name="KSO_WM_UNIT_TYPE" val="l_i"/>
  <p:tag name="KSO_WM_UNIT_INDEX" val="1_14"/>
  <p:tag name="KSO_WM_UNIT_ID" val="diagram200_3*l_i*1_14"/>
  <p:tag name="KSO_WM_UNIT_CLEAR" val="1"/>
  <p:tag name="KSO_WM_UNIT_LAYERLEVEL" val="1_1"/>
  <p:tag name="KSO_WM_BEAUTIFY_FLAG" val="#wm#"/>
  <p:tag name="KSO_WM_DIAGRAM_GROUP_CODE" val="l1-1"/>
  <p:tag name="KSO_WM_UNIT_FILL_FORE_SCHEMECOLOR_INDEX" val="5"/>
  <p:tag name="KSO_WM_UNIT_FILL_TYPE" val="1"/>
  <p:tag name="KSO_WM_UNIT_LINE_FORE_SCHEMECOLOR_INDEX" val="14"/>
  <p:tag name="KSO_WM_UNIT_LINE_FILL_TYPE" val="2"/>
  <p:tag name="KSO_WM_UNIT_SHADOW_SCHEMECOLOR_INDEX" val="14"/>
  <p:tag name="KSO_WM_UNIT_TEXT_FILL_FORE_SCHEMECOLOR_INDEX" val="2"/>
  <p:tag name="KSO_WM_UNIT_TEXT_FILL_TYPE" val="1"/>
</p:tagLst>
</file>

<file path=ppt/tags/tag1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0"/>
  <p:tag name="KSO_WM_TAG_VERSION" val="1.0"/>
  <p:tag name="KSO_WM_UNIT_TYPE" val="l_i"/>
  <p:tag name="KSO_WM_UNIT_INDEX" val="1_9"/>
  <p:tag name="KSO_WM_UNIT_ID" val="diagram200_3*l_i*1_9"/>
  <p:tag name="KSO_WM_UNIT_CLEAR" val="1"/>
  <p:tag name="KSO_WM_UNIT_LAYERLEVEL" val="1_1"/>
  <p:tag name="KSO_WM_BEAUTIFY_FLAG" val="#wm#"/>
  <p:tag name="KSO_WM_DIAGRAM_GROUP_CODE" val="l1-1"/>
  <p:tag name="KSO_WM_UNIT_LINE_FORE_SCHEMECOLOR_INDEX" val="14"/>
  <p:tag name="KSO_WM_UNIT_LINE_FILL_TYPE" val="2"/>
  <p:tag name="KSO_WM_UNIT_TEXT_FILL_FORE_SCHEMECOLOR_INDEX" val="13"/>
  <p:tag name="KSO_WM_UNIT_TEXT_FILL_TYPE" val="1"/>
</p:tagLst>
</file>

<file path=ppt/tags/tag1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0"/>
  <p:tag name="KSO_WM_TAG_VERSION" val="1.0"/>
  <p:tag name="KSO_WM_UNIT_TYPE" val="l_i"/>
  <p:tag name="KSO_WM_UNIT_INDEX" val="1_10"/>
  <p:tag name="KSO_WM_UNIT_ID" val="diagram200_3*l_i*1_10"/>
  <p:tag name="KSO_WM_UNIT_CLEAR" val="1"/>
  <p:tag name="KSO_WM_UNIT_LAYERLEVEL" val="1_1"/>
  <p:tag name="KSO_WM_BEAUTIFY_FLAG" val="#wm#"/>
  <p:tag name="KSO_WM_DIAGRAM_GROUP_CODE" val="l1-1"/>
  <p:tag name="KSO_WM_UNIT_LINE_FORE_SCHEMECOLOR_INDEX" val="14"/>
  <p:tag name="KSO_WM_UNIT_LINE_FILL_TYPE" val="2"/>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0_3*i*0"/>
  <p:tag name="KSO_WM_TEMPLATE_CATEGORY" val="diagram"/>
  <p:tag name="KSO_WM_TEMPLATE_INDEX" val="200"/>
  <p:tag name="KSO_WM_UNIT_INDEX" val="0"/>
</p:tagLst>
</file>

<file path=ppt/tags/tag2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0"/>
  <p:tag name="KSO_WM_TAG_VERSION" val="1.0"/>
  <p:tag name="KSO_WM_UNIT_TYPE" val="l_i"/>
  <p:tag name="KSO_WM_UNIT_INDEX" val="1_11"/>
  <p:tag name="KSO_WM_UNIT_ID" val="diagram200_3*l_i*1_11"/>
  <p:tag name="KSO_WM_UNIT_CLEAR" val="1"/>
  <p:tag name="KSO_WM_UNIT_LAYERLEVEL" val="1_1"/>
  <p:tag name="KSO_WM_BEAUTIFY_FLAG" val="#wm#"/>
  <p:tag name="KSO_WM_DIAGRAM_GROUP_CODE" val="l1-1"/>
  <p:tag name="KSO_WM_UNIT_LINE_FORE_SCHEMECOLOR_INDEX" val="14"/>
  <p:tag name="KSO_WM_UNIT_LINE_FILL_TYPE" val="2"/>
  <p:tag name="KSO_WM_UNIT_TEXT_FILL_FORE_SCHEMECOLOR_INDEX" val="13"/>
  <p:tag name="KSO_WM_UNIT_TEXT_FILL_TYPE" val="1"/>
</p:tagLst>
</file>

<file path=ppt/tags/tag2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0"/>
  <p:tag name="KSO_WM_TAG_VERSION" val="1.0"/>
  <p:tag name="KSO_WM_UNIT_TYPE" val="l_h_a"/>
  <p:tag name="KSO_WM_UNIT_INDEX" val="1_2_1"/>
  <p:tag name="KSO_WM_UNIT_ID" val="diagram200_3*l_h_a*1_2_1"/>
  <p:tag name="KSO_WM_UNIT_CLEAR" val="1"/>
  <p:tag name="KSO_WM_UNIT_LAYERLEVEL" val="1_1_1"/>
  <p:tag name="KSO_WM_UNIT_VALUE" val="19"/>
  <p:tag name="KSO_WM_UNIT_HIGHLIGHT" val="0"/>
  <p:tag name="KSO_WM_UNIT_COMPATIBLE" val="0"/>
  <p:tag name="KSO_WM_BEAUTIFY_FLAG" val="#wm#"/>
  <p:tag name="KSO_WM_UNIT_PRESET_TEXT_INDEX" val="3"/>
  <p:tag name="KSO_WM_UNIT_PRESET_TEXT_LEN" val="18"/>
  <p:tag name="KSO_WM_DIAGRAM_GROUP_CODE" val="l1-1"/>
  <p:tag name="KSO_WM_UNIT_TEXT_FILL_FORE_SCHEMECOLOR_INDEX" val="6"/>
  <p:tag name="KSO_WM_UNIT_TEXT_FILL_TYPE" val="1"/>
</p:tagLst>
</file>

<file path=ppt/tags/tag2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0"/>
  <p:tag name="KSO_WM_TAG_VERSION" val="1.0"/>
  <p:tag name="KSO_WM_UNIT_TYPE" val="l_i"/>
  <p:tag name="KSO_WM_UNIT_INDEX" val="1_7"/>
  <p:tag name="KSO_WM_UNIT_ID" val="diagram200_3*l_i*1_7"/>
  <p:tag name="KSO_WM_UNIT_CLEAR" val="1"/>
  <p:tag name="KSO_WM_UNIT_LAYERLEVEL" val="1_1"/>
  <p:tag name="KSO_WM_BEAUTIFY_FLAG" val="#wm#"/>
  <p:tag name="KSO_WM_DIAGRAM_GROUP_CODE" val="l1-1"/>
  <p:tag name="KSO_WM_UNIT_FILL_FORE_SCHEMECOLOR_INDEX" val="6"/>
  <p:tag name="KSO_WM_UNIT_FILL_TYPE" val="1"/>
  <p:tag name="KSO_WM_UNIT_LINE_FORE_SCHEMECOLOR_INDEX" val="6"/>
  <p:tag name="KSO_WM_UNIT_LINE_FILL_TYPE" val="2"/>
  <p:tag name="KSO_WM_UNIT_TEXT_FILL_FORE_SCHEMECOLOR_INDEX" val="2"/>
  <p:tag name="KSO_WM_UNIT_TEXT_FILL_TYPE" val="1"/>
</p:tagLst>
</file>

<file path=ppt/tags/tag2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0"/>
  <p:tag name="KSO_WM_TAG_VERSION" val="1.0"/>
  <p:tag name="KSO_WM_UNIT_TYPE" val="l_i"/>
  <p:tag name="KSO_WM_UNIT_INDEX" val="1_8"/>
  <p:tag name="KSO_WM_UNIT_ID" val="diagram200_3*l_i*1_8"/>
  <p:tag name="KSO_WM_UNIT_CLEAR" val="1"/>
  <p:tag name="KSO_WM_UNIT_LAYERLEVEL" val="1_1"/>
  <p:tag name="KSO_WM_BEAUTIFY_FLAG" val="#wm#"/>
  <p:tag name="KSO_WM_DIAGRAM_GROUP_CODE" val="l1-1"/>
  <p:tag name="KSO_WM_UNIT_FILL_FORE_SCHEMECOLOR_INDEX" val="6"/>
  <p:tag name="KSO_WM_UNIT_FILL_TYPE" val="1"/>
  <p:tag name="KSO_WM_UNIT_LINE_FORE_SCHEMECOLOR_INDEX" val="14"/>
  <p:tag name="KSO_WM_UNIT_LINE_FILL_TYPE" val="2"/>
  <p:tag name="KSO_WM_UNIT_SHADOW_SCHEMECOLOR_INDEX" val="14"/>
  <p:tag name="KSO_WM_UNIT_TEXT_FILL_FORE_SCHEMECOLOR_INDEX" val="2"/>
  <p:tag name="KSO_WM_UNIT_TEXT_FILL_TYPE" val="1"/>
</p:tagLst>
</file>

<file path=ppt/tags/tag2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0"/>
  <p:tag name="KSO_WM_TAG_VERSION" val="1.0"/>
  <p:tag name="KSO_WM_UNIT_TYPE" val="l_i"/>
  <p:tag name="KSO_WM_UNIT_INDEX" val="1_3"/>
  <p:tag name="KSO_WM_UNIT_ID" val="diagram200_3*l_i*1_3"/>
  <p:tag name="KSO_WM_UNIT_CLEAR" val="1"/>
  <p:tag name="KSO_WM_UNIT_LAYERLEVEL" val="1_1"/>
  <p:tag name="KSO_WM_BEAUTIFY_FLAG" val="#wm#"/>
  <p:tag name="KSO_WM_DIAGRAM_GROUP_CODE" val="l1-1"/>
  <p:tag name="KSO_WM_UNIT_LINE_FORE_SCHEMECOLOR_INDEX" val="14"/>
  <p:tag name="KSO_WM_UNIT_LINE_FILL_TYPE" val="2"/>
  <p:tag name="KSO_WM_UNIT_TEXT_FILL_FORE_SCHEMECOLOR_INDEX" val="13"/>
  <p:tag name="KSO_WM_UNIT_TEXT_FILL_TYPE" val="1"/>
</p:tagLst>
</file>

<file path=ppt/tags/tag2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0"/>
  <p:tag name="KSO_WM_TAG_VERSION" val="1.0"/>
  <p:tag name="KSO_WM_UNIT_TYPE" val="l_i"/>
  <p:tag name="KSO_WM_UNIT_INDEX" val="1_4"/>
  <p:tag name="KSO_WM_UNIT_ID" val="diagram200_3*l_i*1_4"/>
  <p:tag name="KSO_WM_UNIT_CLEAR" val="1"/>
  <p:tag name="KSO_WM_UNIT_LAYERLEVEL" val="1_1"/>
  <p:tag name="KSO_WM_BEAUTIFY_FLAG" val="#wm#"/>
  <p:tag name="KSO_WM_DIAGRAM_GROUP_CODE" val="l1-1"/>
  <p:tag name="KSO_WM_UNIT_LINE_FORE_SCHEMECOLOR_INDEX" val="14"/>
  <p:tag name="KSO_WM_UNIT_LINE_FILL_TYPE" val="2"/>
</p:tagLst>
</file>

<file path=ppt/tags/tag2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0"/>
  <p:tag name="KSO_WM_TAG_VERSION" val="1.0"/>
  <p:tag name="KSO_WM_UNIT_TYPE" val="l_i"/>
  <p:tag name="KSO_WM_UNIT_INDEX" val="1_5"/>
  <p:tag name="KSO_WM_UNIT_ID" val="diagram200_3*l_i*1_5"/>
  <p:tag name="KSO_WM_UNIT_CLEAR" val="1"/>
  <p:tag name="KSO_WM_UNIT_LAYERLEVEL" val="1_1"/>
  <p:tag name="KSO_WM_BEAUTIFY_FLAG" val="#wm#"/>
  <p:tag name="KSO_WM_DIAGRAM_GROUP_CODE" val="l1-1"/>
  <p:tag name="KSO_WM_UNIT_LINE_FORE_SCHEMECOLOR_INDEX" val="14"/>
  <p:tag name="KSO_WM_UNIT_LINE_FILL_TYPE" val="2"/>
  <p:tag name="KSO_WM_UNIT_TEXT_FILL_FORE_SCHEMECOLOR_INDEX" val="13"/>
  <p:tag name="KSO_WM_UNIT_TEXT_FILL_TYPE" val="1"/>
</p:tagLst>
</file>

<file path=ppt/tags/tag2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0"/>
  <p:tag name="KSO_WM_TAG_VERSION" val="1.0"/>
  <p:tag name="KSO_WM_UNIT_TYPE" val="l_h_a"/>
  <p:tag name="KSO_WM_UNIT_INDEX" val="1_1_1"/>
  <p:tag name="KSO_WM_UNIT_ID" val="diagram200_3*l_h_a*1_1_1"/>
  <p:tag name="KSO_WM_UNIT_CLEAR" val="1"/>
  <p:tag name="KSO_WM_UNIT_LAYERLEVEL" val="1_1_1"/>
  <p:tag name="KSO_WM_UNIT_VALUE" val="19"/>
  <p:tag name="KSO_WM_UNIT_HIGHLIGHT" val="0"/>
  <p:tag name="KSO_WM_UNIT_COMPATIBLE" val="0"/>
  <p:tag name="KSO_WM_BEAUTIFY_FLAG" val="#wm#"/>
  <p:tag name="KSO_WM_UNIT_PRESET_TEXT_INDEX" val="3"/>
  <p:tag name="KSO_WM_UNIT_PRESET_TEXT_LEN" val="18"/>
  <p:tag name="KSO_WM_DIAGRAM_GROUP_CODE" val="l1-1"/>
  <p:tag name="KSO_WM_UNIT_TEXT_FILL_FORE_SCHEMECOLOR_INDEX" val="5"/>
  <p:tag name="KSO_WM_UNIT_TEXT_FILL_TYPE" val="1"/>
</p:tagLst>
</file>

<file path=ppt/tags/tag2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0"/>
  <p:tag name="KSO_WM_TAG_VERSION" val="1.0"/>
  <p:tag name="KSO_WM_UNIT_TYPE" val="l_i"/>
  <p:tag name="KSO_WM_UNIT_INDEX" val="1_1"/>
  <p:tag name="KSO_WM_UNIT_ID" val="diagram200_3*l_i*1_1"/>
  <p:tag name="KSO_WM_UNIT_CLEAR" val="1"/>
  <p:tag name="KSO_WM_UNIT_LAYERLEVEL" val="1_1"/>
  <p:tag name="KSO_WM_BEAUTIFY_FLAG" val="#wm#"/>
  <p:tag name="KSO_WM_DIAGRAM_GROUP_CODE" val="l1-1"/>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Lst>
</file>

<file path=ppt/tags/tag2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0"/>
  <p:tag name="KSO_WM_TAG_VERSION" val="1.0"/>
  <p:tag name="KSO_WM_UNIT_TYPE" val="l_i"/>
  <p:tag name="KSO_WM_UNIT_INDEX" val="1_2"/>
  <p:tag name="KSO_WM_UNIT_ID" val="diagram200_3*l_i*1_2"/>
  <p:tag name="KSO_WM_UNIT_CLEAR" val="1"/>
  <p:tag name="KSO_WM_UNIT_LAYERLEVEL" val="1_1"/>
  <p:tag name="KSO_WM_BEAUTIFY_FLAG" val="#wm#"/>
  <p:tag name="KSO_WM_DIAGRAM_GROUP_CODE" val="l1-1"/>
  <p:tag name="KSO_WM_UNIT_FILL_FORE_SCHEMECOLOR_INDEX" val="5"/>
  <p:tag name="KSO_WM_UNIT_FILL_TYPE" val="1"/>
  <p:tag name="KSO_WM_UNIT_LINE_FORE_SCHEMECOLOR_INDEX" val="14"/>
  <p:tag name="KSO_WM_UNIT_LINE_FILL_TYPE" val="2"/>
  <p:tag name="KSO_WM_UNIT_SHADOW_SCHEMECOLOR_INDEX" val="14"/>
  <p:tag name="KSO_WM_UNIT_TEXT_FILL_FORE_SCHEMECOLOR_INDEX" val="2"/>
  <p:tag name="KSO_WM_UNIT_TEXT_FILL_TYPE" val="1"/>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0_3*i*18"/>
  <p:tag name="KSO_WM_TEMPLATE_CATEGORY" val="diagram"/>
  <p:tag name="KSO_WM_TEMPLATE_INDEX" val="200"/>
  <p:tag name="KSO_WM_UNIT_INDEX" val="18"/>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0_3*i*35"/>
  <p:tag name="KSO_WM_TEMPLATE_CATEGORY" val="diagram"/>
  <p:tag name="KSO_WM_TEMPLATE_INDEX" val="200"/>
  <p:tag name="KSO_WM_UNIT_INDEX" val="35"/>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0_3*i*18"/>
  <p:tag name="KSO_WM_TEMPLATE_CATEGORY" val="diagram"/>
  <p:tag name="KSO_WM_TEMPLATE_INDEX" val="200"/>
  <p:tag name="KSO_WM_UNIT_INDEX" val="18"/>
</p:tagLst>
</file>

<file path=ppt/tags/tag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0"/>
  <p:tag name="KSO_WM_TAG_VERSION" val="1.0"/>
  <p:tag name="KSO_WM_UNIT_TYPE" val="l_i"/>
  <p:tag name="KSO_WM_UNIT_INDEX" val="1_9"/>
  <p:tag name="KSO_WM_UNIT_ID" val="diagram200_3*l_i*1_9"/>
  <p:tag name="KSO_WM_UNIT_CLEAR" val="1"/>
  <p:tag name="KSO_WM_UNIT_LAYERLEVEL" val="1_1"/>
  <p:tag name="KSO_WM_BEAUTIFY_FLAG" val="#wm#"/>
  <p:tag name="KSO_WM_DIAGRAM_GROUP_CODE" val="l1-1"/>
  <p:tag name="KSO_WM_UNIT_LINE_FORE_SCHEMECOLOR_INDEX" val="14"/>
  <p:tag name="KSO_WM_UNIT_LINE_FILL_TYPE" val="2"/>
  <p:tag name="KSO_WM_UNIT_TEXT_FILL_FORE_SCHEMECOLOR_INDEX" val="13"/>
  <p:tag name="KSO_WM_UNIT_TEXT_FILL_TYPE" val="1"/>
</p:tagLst>
</file>

<file path=ppt/tags/tag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0"/>
  <p:tag name="KSO_WM_TAG_VERSION" val="1.0"/>
  <p:tag name="KSO_WM_UNIT_TYPE" val="l_i"/>
  <p:tag name="KSO_WM_UNIT_INDEX" val="1_10"/>
  <p:tag name="KSO_WM_UNIT_ID" val="diagram200_3*l_i*1_10"/>
  <p:tag name="KSO_WM_UNIT_CLEAR" val="1"/>
  <p:tag name="KSO_WM_UNIT_LAYERLEVEL" val="1_1"/>
  <p:tag name="KSO_WM_BEAUTIFY_FLAG" val="#wm#"/>
  <p:tag name="KSO_WM_DIAGRAM_GROUP_CODE" val="l1-1"/>
  <p:tag name="KSO_WM_UNIT_LINE_FORE_SCHEMECOLOR_INDEX" val="14"/>
  <p:tag name="KSO_WM_UNIT_LINE_FILL_TYPE" val="2"/>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0"/>
  <p:tag name="KSO_WM_TAG_VERSION" val="1.0"/>
  <p:tag name="KSO_WM_UNIT_TYPE" val="l_i"/>
  <p:tag name="KSO_WM_UNIT_INDEX" val="1_11"/>
  <p:tag name="KSO_WM_UNIT_ID" val="diagram200_3*l_i*1_11"/>
  <p:tag name="KSO_WM_UNIT_CLEAR" val="1"/>
  <p:tag name="KSO_WM_UNIT_LAYERLEVEL" val="1_1"/>
  <p:tag name="KSO_WM_BEAUTIFY_FLAG" val="#wm#"/>
  <p:tag name="KSO_WM_DIAGRAM_GROUP_CODE" val="l1-1"/>
  <p:tag name="KSO_WM_UNIT_LINE_FORE_SCHEMECOLOR_INDEX" val="14"/>
  <p:tag name="KSO_WM_UNIT_LINE_FILL_TYPE" val="2"/>
  <p:tag name="KSO_WM_UNIT_TEXT_FILL_FORE_SCHEMECOLOR_INDEX" val="13"/>
  <p:tag name="KSO_WM_UNIT_TEXT_FILL_TYPE" val="1"/>
</p:tagLst>
</file>

<file path=ppt/tags/tag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0"/>
  <p:tag name="KSO_WM_TAG_VERSION" val="1.0"/>
  <p:tag name="KSO_WM_UNIT_TYPE" val="l_h_a"/>
  <p:tag name="KSO_WM_UNIT_INDEX" val="1_2_1"/>
  <p:tag name="KSO_WM_UNIT_ID" val="diagram200_3*l_h_a*1_2_1"/>
  <p:tag name="KSO_WM_UNIT_CLEAR" val="1"/>
  <p:tag name="KSO_WM_UNIT_LAYERLEVEL" val="1_1_1"/>
  <p:tag name="KSO_WM_UNIT_VALUE" val="19"/>
  <p:tag name="KSO_WM_UNIT_HIGHLIGHT" val="0"/>
  <p:tag name="KSO_WM_UNIT_COMPATIBLE" val="0"/>
  <p:tag name="KSO_WM_BEAUTIFY_FLAG" val="#wm#"/>
  <p:tag name="KSO_WM_UNIT_PRESET_TEXT_INDEX" val="3"/>
  <p:tag name="KSO_WM_UNIT_PRESET_TEXT_LEN" val="18"/>
  <p:tag name="KSO_WM_DIAGRAM_GROUP_CODE" val="l1-1"/>
  <p:tag name="KSO_WM_UNIT_TEXT_FILL_FORE_SCHEMECOLOR_INDEX" val="6"/>
  <p:tag name="KSO_WM_UNIT_TEXT_FILL_TYPE" val="1"/>
</p:tagLst>
</file>

<file path=ppt/theme/theme1.xml><?xml version="1.0" encoding="utf-8"?>
<a:theme xmlns:a="http://schemas.openxmlformats.org/drawingml/2006/main" name="Syngenta_COL_US">
  <a:themeElements>
    <a:clrScheme name="Syngenta_COL_US 1">
      <a:dk1>
        <a:srgbClr val="000000"/>
      </a:dk1>
      <a:lt1>
        <a:srgbClr val="FFFFFF"/>
      </a:lt1>
      <a:dk2>
        <a:srgbClr val="5F7800"/>
      </a:dk2>
      <a:lt2>
        <a:srgbClr val="999999"/>
      </a:lt2>
      <a:accent1>
        <a:srgbClr val="00A0BE"/>
      </a:accent1>
      <a:accent2>
        <a:srgbClr val="AAB400"/>
      </a:accent2>
      <a:accent3>
        <a:srgbClr val="FFFFFF"/>
      </a:accent3>
      <a:accent4>
        <a:srgbClr val="000000"/>
      </a:accent4>
      <a:accent5>
        <a:srgbClr val="AACDDB"/>
      </a:accent5>
      <a:accent6>
        <a:srgbClr val="9AA300"/>
      </a:accent6>
      <a:hlink>
        <a:srgbClr val="EB8200"/>
      </a:hlink>
      <a:folHlink>
        <a:srgbClr val="626469"/>
      </a:folHlink>
    </a:clrScheme>
    <a:fontScheme name="Syngenta_COL_U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noFill/>
          <a:prstDash val="solid"/>
          <a:round/>
          <a:headEnd type="none" w="sm" len="sm"/>
          <a:tailEnd type="none" w="sm" len="sm"/>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ts val="600"/>
          </a:spcAft>
          <a:buClrTx/>
          <a:buSzTx/>
          <a:buFontTx/>
          <a:buNone/>
          <a:defRPr kumimoji="0" lang="en-US" sz="10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2"/>
        </a:solidFill>
        <a:ln w="12700" cap="flat" cmpd="sng" algn="ctr">
          <a:noFill/>
          <a:prstDash val="solid"/>
          <a:round/>
          <a:headEnd type="none" w="sm" len="sm"/>
          <a:tailEnd type="none" w="sm" len="sm"/>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ts val="600"/>
          </a:spcAft>
          <a:buClrTx/>
          <a:buSzTx/>
          <a:buFontTx/>
          <a:buNone/>
          <a:defRPr kumimoji="0" lang="en-US" sz="10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Syngenta_COL_US 1">
        <a:dk1>
          <a:srgbClr val="000000"/>
        </a:dk1>
        <a:lt1>
          <a:srgbClr val="FFFFFF"/>
        </a:lt1>
        <a:dk2>
          <a:srgbClr val="5F7800"/>
        </a:dk2>
        <a:lt2>
          <a:srgbClr val="999999"/>
        </a:lt2>
        <a:accent1>
          <a:srgbClr val="00A0BE"/>
        </a:accent1>
        <a:accent2>
          <a:srgbClr val="AAB400"/>
        </a:accent2>
        <a:accent3>
          <a:srgbClr val="FFFFFF"/>
        </a:accent3>
        <a:accent4>
          <a:srgbClr val="000000"/>
        </a:accent4>
        <a:accent5>
          <a:srgbClr val="AACDDB"/>
        </a:accent5>
        <a:accent6>
          <a:srgbClr val="9AA300"/>
        </a:accent6>
        <a:hlink>
          <a:srgbClr val="EB8200"/>
        </a:hlink>
        <a:folHlink>
          <a:srgbClr val="62646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Pages>18</Pages>
  <Words>1427</Words>
  <Application>Microsoft Office PowerPoint</Application>
  <PresentationFormat>全屏显示(4:3)</PresentationFormat>
  <Paragraphs>185</Paragraphs>
  <Slides>26</Slides>
  <Notes>7</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26</vt:i4>
      </vt:variant>
    </vt:vector>
  </HeadingPairs>
  <TitlesOfParts>
    <vt:vector size="36" baseType="lpstr">
      <vt:lpstr>方正姚体</vt:lpstr>
      <vt:lpstr>黑体</vt:lpstr>
      <vt:lpstr>华文楷体</vt:lpstr>
      <vt:lpstr>华文中宋</vt:lpstr>
      <vt:lpstr>微软雅黑</vt:lpstr>
      <vt:lpstr>Arial</vt:lpstr>
      <vt:lpstr>Lucida Sans Unicode</vt:lpstr>
      <vt:lpstr>Symbol</vt:lpstr>
      <vt:lpstr>Times New Roman</vt:lpstr>
      <vt:lpstr>Syngenta_COL_US</vt:lpstr>
      <vt:lpstr>批生产记录相关知识培训</vt:lpstr>
      <vt:lpstr>前  言</vt:lpstr>
      <vt:lpstr>目  录</vt:lpstr>
      <vt:lpstr>一、记录的概述</vt:lpstr>
      <vt:lpstr>一、记录的概述</vt:lpstr>
      <vt:lpstr>一、记录的概述</vt:lpstr>
      <vt:lpstr>二、记录的要求</vt:lpstr>
      <vt:lpstr>二、记录的要求</vt:lpstr>
      <vt:lpstr>二、记录的要求</vt:lpstr>
      <vt:lpstr>二、记录的要求</vt:lpstr>
      <vt:lpstr>二、记录的要求</vt:lpstr>
      <vt:lpstr>二、记录的要求</vt:lpstr>
      <vt:lpstr>三、记录的审核与产品放行</vt:lpstr>
      <vt:lpstr>三、记录的审核与产品放行</vt:lpstr>
      <vt:lpstr>三、记录的审核与产品放行</vt:lpstr>
      <vt:lpstr>三、记录的审核与产品放行</vt:lpstr>
      <vt:lpstr>三、记录的审核与产品放行</vt:lpstr>
      <vt:lpstr>三、记录的审核与产品放行</vt:lpstr>
      <vt:lpstr>三、记录的审核与产品放行</vt:lpstr>
      <vt:lpstr>三、记录的审核与产品放行</vt:lpstr>
      <vt:lpstr>四、记录审核的实例</vt:lpstr>
      <vt:lpstr>PowerPoint 演示文稿</vt:lpstr>
      <vt:lpstr>四、记录审核的实例</vt:lpstr>
      <vt:lpstr>四、记录审核的实例</vt:lpstr>
      <vt:lpstr>四、记录审核的实例</vt:lpstr>
      <vt:lpstr>谢谢!</vt:lpstr>
    </vt:vector>
  </TitlesOfParts>
  <Company>Syngenta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Wang Zhijuan CNKU</dc:creator>
  <cp:keywords>Syngenta Master template updated April 2008</cp:keywords>
  <dc:description>This is the green corporate master template for Syngenta</dc:description>
  <cp:lastModifiedBy>韩 健春</cp:lastModifiedBy>
  <cp:revision>231</cp:revision>
  <cp:lastPrinted>2000-08-21T18:26:00Z</cp:lastPrinted>
  <dcterms:created xsi:type="dcterms:W3CDTF">2008-04-15T07:17:00Z</dcterms:created>
  <dcterms:modified xsi:type="dcterms:W3CDTF">2022-08-31T08:11:59Z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D">
    <vt:lpwstr>YGS003-2000-08-22-Section 4</vt:lpwstr>
  </property>
  <property fmtid="{D5CDD505-2E9C-101B-9397-08002B2CF9AE}" pid="3" name="DocIDinTitle">
    <vt:bool>false</vt:bool>
  </property>
  <property fmtid="{D5CDD505-2E9C-101B-9397-08002B2CF9AE}" pid="4" name="DocIDinSlide">
    <vt:bool>false</vt:bool>
  </property>
  <property fmtid="{D5CDD505-2E9C-101B-9397-08002B2CF9AE}" pid="5" name="DocIDPosition">
    <vt:i4>1</vt:i4>
  </property>
  <property fmtid="{D5CDD505-2E9C-101B-9397-08002B2CF9AE}" pid="6" name="Version">
    <vt:lpwstr>1.0004</vt:lpwstr>
  </property>
  <property fmtid="{D5CDD505-2E9C-101B-9397-08002B2CF9AE}" pid="7" name="KSOProductBuildVer">
    <vt:lpwstr>2052-11.1.0.8573</vt:lpwstr>
  </property>
</Properties>
</file>