
<file path=[Content_Types].xml><?xml version="1.0" encoding="utf-8"?>
<Types xmlns="http://schemas.openxmlformats.org/package/2006/content-types">
  <Default Extension="rels" ContentType="application/vnd.openxmlformats-package.relationships+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15.1.0.0-->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handoutMasterIdLst>
    <p:handoutMasterId r:id="rId3"/>
  </p:handoutMasterIdLst>
  <p:sldIdLst>
    <p:sldId id="535" r:id="rId4"/>
    <p:sldId id="428" r:id="rId5"/>
    <p:sldId id="431" r:id="rId6"/>
    <p:sldId id="434" r:id="rId7"/>
    <p:sldId id="437" r:id="rId8"/>
    <p:sldId id="440" r:id="rId9"/>
    <p:sldId id="443" r:id="rId10"/>
    <p:sldId id="446" r:id="rId11"/>
    <p:sldId id="449" r:id="rId12"/>
    <p:sldId id="452" r:id="rId13"/>
    <p:sldId id="455" r:id="rId14"/>
    <p:sldId id="458" r:id="rId15"/>
    <p:sldId id="461" r:id="rId16"/>
    <p:sldId id="464" r:id="rId17"/>
    <p:sldId id="467" r:id="rId18"/>
    <p:sldId id="470" r:id="rId19"/>
    <p:sldId id="473" r:id="rId20"/>
    <p:sldId id="476" r:id="rId21"/>
    <p:sldId id="479" r:id="rId22"/>
    <p:sldId id="482" r:id="rId23"/>
    <p:sldId id="485" r:id="rId24"/>
    <p:sldId id="488" r:id="rId25"/>
    <p:sldId id="491" r:id="rId26"/>
    <p:sldId id="494" r:id="rId27"/>
    <p:sldId id="497" r:id="rId28"/>
    <p:sldId id="500" r:id="rId29"/>
    <p:sldId id="503" r:id="rId30"/>
    <p:sldId id="506" r:id="rId31"/>
    <p:sldId id="509" r:id="rId32"/>
    <p:sldId id="512" r:id="rId33"/>
    <p:sldId id="515" r:id="rId34"/>
    <p:sldId id="518" r:id="rId35"/>
    <p:sldId id="521" r:id="rId36"/>
    <p:sldId id="524" r:id="rId37"/>
    <p:sldId id="527" r:id="rId38"/>
    <p:sldId id="530" r:id="rId39"/>
  </p:sldIdLst>
  <p:sldSz cx="9144000" cy="6858000"/>
  <p:notesSz cx="9144000" cy="6858000"/>
  <p:custDataLst>
    <p:tags r:id="rId40"/>
  </p:custDataLst>
  <p:defaultTextStyle>
    <a:defPPr>
      <a:defRPr lang="zh-CN">
        <a:effectLst/>
      </a:defRPr>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effectLst/>
        <a:latin typeface="Arial"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effectLst/>
        <a:latin typeface="Arial"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effectLst/>
        <a:latin typeface="Arial"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effectLst/>
        <a:latin typeface="Arial"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effectLst/>
        <a:latin typeface="Arial"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effectLst/>
        <a:latin typeface="Arial"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effectLst/>
        <a:latin typeface="Arial"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effectLst/>
        <a:latin typeface="Arial"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effectLst/>
        <a:latin typeface="Arial"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8064"/>
    <a:srgbClr val="8A846A"/>
    <a:srgbClr val="9A9486"/>
    <a:srgbClr val="8B85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r="http://schemas.openxmlformats.org/officeDocument/2006/relationships" xmlns:a="http://schemas.openxmlformats.org/drawingml/2006/main" xmlns:p="http://schemas.openxmlformats.org/presentationml/2006/main">
  <p:normalViewPr horzBarState="maximized">
    <p:restoredLeft sz="15620"/>
    <p:restoredTop sz="94660"/>
  </p:normalViewPr>
  <p:slideViewPr>
    <p:cSldViewPr snapToGrid="0" showGuides="1">
      <p:cViewPr varScale="1">
        <p:scale>
          <a:sx n="114" d="100"/>
          <a:sy n="114" d="100"/>
        </p:scale>
        <p:origin x="-1650" y="-108"/>
      </p:cViewPr>
      <p:guideLst>
        <p:guide orient="horz" pos="3203"/>
        <p:guide pos="5120"/>
      </p:guideLst>
    </p:cSldViewPr>
  </p:slideViewPr>
  <p:notesTextViewPr>
    <p:cViewPr>
      <p:scale>
        <a:sx n="1" d="1"/>
        <a:sy n="1" d="1"/>
      </p:scale>
      <p:origin x="0" y="0"/>
    </p:cViewPr>
  </p:notesTextViewPr>
  <p:notesViewPr>
    <p:cSldViewPr snapToGrid="0">
      <p:cViewPr varScale="1">
        <p:scale>
          <a:sx n="86" d="100"/>
          <a:sy n="86" d="100"/>
        </p:scale>
        <p:origin x="-3894" y="-90"/>
      </p:cViewPr>
      <p:guideLst>
        <p:guide orient="horz" pos="2160"/>
        <p:guide pos="2880"/>
      </p:guideLst>
    </p:cSldViewPr>
  </p:notesViewPr>
  <p:gridSpacing cx="72005" cy="72005"/>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handoutMaster" Target="handoutMasters/handout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tags" Target="tags/tag109.xml" /><Relationship Id="rId41" Type="http://schemas.openxmlformats.org/officeDocument/2006/relationships/presProps" Target="presProps.xml" /><Relationship Id="rId42" Type="http://schemas.openxmlformats.org/officeDocument/2006/relationships/viewProps" Target="viewProps.xml" /><Relationship Id="rId43" Type="http://schemas.openxmlformats.org/officeDocument/2006/relationships/theme" Target="theme/theme1.xml" /><Relationship Id="rId44" Type="http://schemas.openxmlformats.org/officeDocument/2006/relationships/tableStyles" Target="tableStyles.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xfrm>
        <a:effectLst/>
      </p:grpSpPr>
      <p:sp>
        <p:nvSpPr>
          <p:cNvPr id="2" name="页眉占位符 1"/>
          <p:cNvSpPr>
            <a:spLocks noGrp="1"/>
          </p:cNvSpPr>
          <p:nvPr>
            <p:ph type="hdr" sz="quarter"/>
          </p:nvPr>
        </p:nvSpPr>
        <p:spPr>
          <a:xfrm>
            <a:off x="0" y="0"/>
            <a:ext cx="3962400" cy="342900"/>
          </a:xfrm>
          <a:prstGeom prst="rect">
            <a:avLst/>
          </a:prstGeom>
          <a:effectLst/>
        </p:spPr>
        <p:txBody>
          <a:bodyPr vert="horz" lIns="91440" tIns="45720" rIns="91440" bIns="45720" rtlCol="0"/>
          <a:lstStyle>
            <a:lvl1pPr algn="l">
              <a:defRPr sz="1600">
                <a:effectLst/>
              </a:defRPr>
            </a:lvl1pPr>
          </a:lstStyle>
          <a:p>
            <a:endParaRPr lang="zh-CN" altLang="en-US">
              <a:effectLst/>
            </a:endParaRPr>
          </a:p>
        </p:txBody>
      </p:sp>
      <p:sp>
        <p:nvSpPr>
          <p:cNvPr id="3" name="日期占位符 2"/>
          <p:cNvSpPr>
            <a:spLocks noGrp="1"/>
          </p:cNvSpPr>
          <p:nvPr>
            <p:ph type="dt" sz="quarter" idx="1"/>
          </p:nvPr>
        </p:nvSpPr>
        <p:spPr>
          <a:xfrm>
            <a:off x="5179484" y="0"/>
            <a:ext cx="3962400" cy="342900"/>
          </a:xfrm>
          <a:prstGeom prst="rect">
            <a:avLst/>
          </a:prstGeom>
          <a:effectLst/>
        </p:spPr>
        <p:txBody>
          <a:bodyPr vert="horz" lIns="91440" tIns="45720" rIns="91440" bIns="45720" rtlCol="0"/>
          <a:lstStyle>
            <a:lvl1pPr algn="r">
              <a:defRPr sz="1600">
                <a:effectLst/>
              </a:defRPr>
            </a:lvl1pPr>
          </a:lstStyle>
          <a:p>
            <a:fld id="{9E862165-932F-4CA5-B60F-314EC1C48710}" type="datetimeFigureOut">
              <a:rPr lang="zh-CN" altLang="en-US" smtClean="0">
                <a:effectLst/>
              </a:rPr>
              <a:t/>
            </a:fld>
            <a:endParaRPr lang="zh-CN" altLang="en-US">
              <a:effectLst/>
            </a:endParaRPr>
          </a:p>
        </p:txBody>
      </p:sp>
      <p:sp>
        <p:nvSpPr>
          <p:cNvPr id="4" name="页脚占位符 3"/>
          <p:cNvSpPr>
            <a:spLocks noGrp="1"/>
          </p:cNvSpPr>
          <p:nvPr>
            <p:ph type="ftr" sz="quarter" idx="2"/>
          </p:nvPr>
        </p:nvSpPr>
        <p:spPr>
          <a:xfrm>
            <a:off x="0" y="6513910"/>
            <a:ext cx="3962400" cy="342900"/>
          </a:xfrm>
          <a:prstGeom prst="rect">
            <a:avLst/>
          </a:prstGeom>
          <a:effectLst/>
        </p:spPr>
        <p:txBody>
          <a:bodyPr vert="horz" lIns="91440" tIns="45720" rIns="91440" bIns="45720" rtlCol="0" anchor="b"/>
          <a:lstStyle>
            <a:lvl1pPr algn="l">
              <a:defRPr sz="1600">
                <a:effectLst/>
              </a:defRPr>
            </a:lvl1pPr>
          </a:lstStyle>
          <a:p>
            <a:r>
              <a:rPr lang="zh-CN" altLang="en-US">
                <a:effectLst/>
              </a:rPr>
              <a:t>演示文档</a:t>
            </a:r>
          </a:p>
        </p:txBody>
      </p:sp>
      <p:sp>
        <p:nvSpPr>
          <p:cNvPr id="5" name="灯片编号占位符 4"/>
          <p:cNvSpPr>
            <a:spLocks noGrp="1"/>
          </p:cNvSpPr>
          <p:nvPr>
            <p:ph type="sldNum" sz="quarter" idx="3"/>
          </p:nvPr>
        </p:nvSpPr>
        <p:spPr>
          <a:xfrm>
            <a:off x="5179484" y="6513910"/>
            <a:ext cx="3962400" cy="342900"/>
          </a:xfrm>
          <a:prstGeom prst="rect">
            <a:avLst/>
          </a:prstGeom>
          <a:effectLst/>
        </p:spPr>
        <p:txBody>
          <a:bodyPr vert="horz" lIns="91440" tIns="45720" rIns="91440" bIns="45720" rtlCol="0" anchor="b"/>
          <a:lstStyle>
            <a:lvl1pPr algn="r">
              <a:defRPr sz="1600">
                <a:effectLst/>
              </a:defRPr>
            </a:lvl1pPr>
          </a:lstStyle>
          <a:p>
            <a:fld id="{C4214841-D9EA-457A-8720-350E69CB38F2}" type="slidenum">
              <a:rPr lang="zh-CN" altLang="en-US" smtClean="0">
                <a:effectLst/>
              </a:rPr>
              <a:t/>
            </a:fld>
            <a:endParaRPr lang="zh-CN" altLang="en-US">
              <a:effectLst/>
            </a:endParaRPr>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xfrm>
        <a:effectLst/>
      </p:grpSpPr>
      <p:sp>
        <p:nvSpPr>
          <p:cNvPr id="2050" name="页眉占位符 1"/>
          <p:cNvSpPr>
            <a:spLocks noGrp="1" noChangeArrowheads="1"/>
          </p:cNvSpPr>
          <p:nvPr>
            <p:ph type="hdr" sz="quarter" idx="4294967295"/>
          </p:nvPr>
        </p:nvSpPr>
        <p:spPr>
          <a:xfrm>
            <a:off x="0" y="0"/>
            <a:ext cx="3962400" cy="344091"/>
          </a:xfrm>
          <a:prstGeom prst="rect">
            <a:avLst/>
          </a:prstGeom>
          <a:noFill/>
          <a:ln>
            <a:noFill/>
          </a:ln>
          <a:effectLst/>
        </p:spPr>
        <p:txBody>
          <a:bodyPr vert="horz" wrap="square" lIns="91440" tIns="45720" rIns="91440" bIns="45720" anchor="t" anchorCtr="0" compatLnSpc="1"/>
          <a:lstStyle>
            <a:lvl1pPr eaLnBrk="1" hangingPunct="1">
              <a:buFont typeface="Arial" panose="020b0604020202020204" pitchFamily="34" charset="0"/>
              <a:buNone/>
              <a:defRPr sz="1200">
                <a:effectLst/>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zh-CN" sz="1200" b="0" i="0" u="none" strike="noStrike" kern="1200" cap="none" spc="0" normalizeH="0" baseline="0" noProof="0">
              <a:ln>
                <a:noFill/>
              </a:ln>
              <a:solidFill>
                <a:schemeClr val="tx1"/>
              </a:solidFill>
              <a:effectLst/>
              <a:uLnTx/>
              <a:uFillTx/>
              <a:latin typeface="Arial" pitchFamily="34" charset="0"/>
              <a:ea typeface="宋体" panose="02010600030101010101" pitchFamily="2" charset="-122"/>
              <a:cs typeface="+mn-cs"/>
            </a:endParaRPr>
          </a:p>
        </p:txBody>
      </p:sp>
      <p:sp>
        <p:nvSpPr>
          <p:cNvPr id="2051" name="日期占位符 2"/>
          <p:cNvSpPr>
            <a:spLocks noGrp="1" noChangeArrowheads="1"/>
          </p:cNvSpPr>
          <p:nvPr>
            <p:ph type="dt" idx="1"/>
          </p:nvPr>
        </p:nvSpPr>
        <p:spPr>
          <a:xfrm>
            <a:off x="5179484" y="0"/>
            <a:ext cx="3962400" cy="344091"/>
          </a:xfrm>
          <a:prstGeom prst="rect">
            <a:avLst/>
          </a:prstGeom>
          <a:noFill/>
          <a:ln>
            <a:noFill/>
          </a:ln>
          <a:effectLst/>
        </p:spPr>
        <p:txBody>
          <a:bodyPr vert="horz" wrap="square" lIns="91440" tIns="45720" rIns="91440" bIns="45720" anchor="t" anchorCtr="0" compatLnSpc="1"/>
          <a:lstStyle>
            <a:lvl1pPr algn="r" eaLnBrk="1" hangingPunct="1">
              <a:buFont typeface="Arial" panose="020b0604020202020204" pitchFamily="34" charset="0"/>
              <a:buNone/>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pPr>
            <a:fld id="{8FADED5E-DBCD-431C-9B8F-CF6BC0D146BC}" type="datetime1">
              <a:rPr kumimoji="0" lang="zh-CN" altLang="en-US" sz="1800" b="0" i="0" u="none" strike="noStrike" kern="1200" cap="none" spc="0" normalizeH="0" baseline="0" noProof="0">
                <a:ln>
                  <a:noFill/>
                </a:ln>
                <a:solidFill>
                  <a:schemeClr val="tx1"/>
                </a:solidFill>
                <a:effectLst/>
                <a:uLnTx/>
                <a:uFillTx/>
                <a:latin typeface="Arial" pitchFamily="34" charset="0"/>
                <a:ea typeface="宋体" panose="02010600030101010101" pitchFamily="2" charset="-122"/>
                <a:cs typeface="+mn-cs"/>
              </a:rPr>
              <a:t/>
            </a:fld>
            <a:endParaRPr kumimoji="0" lang="zh-CN" altLang="en-US" sz="1200" b="0" i="0" u="none" strike="noStrike" kern="1200" cap="none" spc="0" normalizeH="0" baseline="0" noProof="0">
              <a:ln>
                <a:noFill/>
              </a:ln>
              <a:solidFill>
                <a:schemeClr val="tx1"/>
              </a:solidFill>
              <a:effectLst/>
              <a:uLnTx/>
              <a:uFillTx/>
              <a:latin typeface="Arial" pitchFamily="34" charset="0"/>
              <a:ea typeface="宋体" panose="02010600030101010101" pitchFamily="2" charset="-122"/>
              <a:cs typeface="+mn-cs"/>
            </a:endParaRPr>
          </a:p>
        </p:txBody>
      </p:sp>
      <p:sp>
        <p:nvSpPr>
          <p:cNvPr id="40964" name="幻灯片图像占位符 3"/>
          <p:cNvSpPr>
            <a:spLocks noGrp="1" noRot="1" noChangeAspect="1"/>
          </p:cNvSpPr>
          <p:nvPr>
            <p:ph type="sldImg" idx="2"/>
          </p:nvPr>
        </p:nvSpPr>
        <p:spPr>
          <a:xfrm>
            <a:off x="2514600" y="857250"/>
            <a:ext cx="4114800" cy="2314575"/>
          </a:xfrm>
          <a:prstGeom prst="rect">
            <a:avLst/>
          </a:prstGeom>
          <a:noFill/>
          <a:ln w="9525">
            <a:noFill/>
          </a:ln>
          <a:effectLst/>
        </p:spPr>
      </p:sp>
      <p:sp>
        <p:nvSpPr>
          <p:cNvPr id="2053" name="备注占位符 4"/>
          <p:cNvSpPr>
            <a:spLocks noGrp="1" noRot="1" noChangeAspect="1" noChangeArrowheads="1"/>
          </p:cNvSpPr>
          <p:nvPr/>
        </p:nvSpPr>
        <p:spPr>
          <a:xfrm>
            <a:off x="914400" y="3300413"/>
            <a:ext cx="7315200" cy="2700338"/>
          </a:xfrm>
          <a:prstGeom prst="rect">
            <a:avLst/>
          </a:prstGeom>
          <a:noFill/>
          <a:ln>
            <a:noFill/>
          </a:ln>
          <a:effectLst/>
        </p:spPr>
        <p:txBody>
          <a:bodyPr anchor="ctr"/>
          <a:lstStyle>
            <a:lvl1pPr defTabSz="0" eaLnBrk="0" hangingPunct="0">
              <a:spcBef>
                <a:spcPct val="30000"/>
              </a:spcBef>
              <a:defRPr sz="1200">
                <a:solidFill>
                  <a:schemeClr val="tx1"/>
                </a:solidFill>
                <a:effectLst/>
                <a:latin typeface="Arial" pitchFamily="34" charset="0"/>
              </a:defRPr>
            </a:lvl1pPr>
            <a:lvl2pPr defTabSz="0" eaLnBrk="0" hangingPunct="0">
              <a:spcBef>
                <a:spcPct val="30000"/>
              </a:spcBef>
              <a:defRPr sz="1200">
                <a:solidFill>
                  <a:schemeClr val="tx1"/>
                </a:solidFill>
                <a:effectLst/>
                <a:latin typeface="Arial" pitchFamily="34" charset="0"/>
              </a:defRPr>
            </a:lvl2pPr>
            <a:lvl3pPr defTabSz="0" eaLnBrk="0" hangingPunct="0">
              <a:spcBef>
                <a:spcPct val="30000"/>
              </a:spcBef>
              <a:defRPr sz="1200">
                <a:solidFill>
                  <a:schemeClr val="tx1"/>
                </a:solidFill>
                <a:effectLst/>
                <a:latin typeface="Arial" pitchFamily="34" charset="0"/>
              </a:defRPr>
            </a:lvl3pPr>
            <a:lvl4pPr defTabSz="0" eaLnBrk="0" hangingPunct="0">
              <a:spcBef>
                <a:spcPct val="30000"/>
              </a:spcBef>
              <a:defRPr sz="1200">
                <a:solidFill>
                  <a:schemeClr val="tx1"/>
                </a:solidFill>
                <a:effectLst/>
                <a:latin typeface="Arial" pitchFamily="34" charset="0"/>
              </a:defRPr>
            </a:lvl4pPr>
            <a:lvl5pPr defTabSz="0" eaLnBrk="0" hangingPunct="0">
              <a:spcBef>
                <a:spcPct val="30000"/>
              </a:spcBef>
              <a:defRPr sz="1200">
                <a:solidFill>
                  <a:schemeClr val="tx1"/>
                </a:solidFill>
                <a:effectLst/>
                <a:latin typeface="Arial" pitchFamily="34" charset="0"/>
              </a:defRPr>
            </a:lvl5pPr>
            <a:lvl6pPr marL="457200" defTabSz="0" eaLnBrk="0" fontAlgn="base" hangingPunct="0">
              <a:spcBef>
                <a:spcPct val="30000"/>
              </a:spcBef>
              <a:spcAft>
                <a:spcPct val="0"/>
              </a:spcAft>
              <a:defRPr sz="1200">
                <a:solidFill>
                  <a:schemeClr val="tx1"/>
                </a:solidFill>
                <a:effectLst/>
                <a:latin typeface="Arial" pitchFamily="34" charset="0"/>
              </a:defRPr>
            </a:lvl6pPr>
            <a:lvl7pPr marL="914400" defTabSz="0" eaLnBrk="0" fontAlgn="base" hangingPunct="0">
              <a:spcBef>
                <a:spcPct val="30000"/>
              </a:spcBef>
              <a:spcAft>
                <a:spcPct val="0"/>
              </a:spcAft>
              <a:defRPr sz="1200">
                <a:solidFill>
                  <a:schemeClr val="tx1"/>
                </a:solidFill>
                <a:effectLst/>
                <a:latin typeface="Arial" pitchFamily="34" charset="0"/>
              </a:defRPr>
            </a:lvl7pPr>
            <a:lvl8pPr marL="1371600" defTabSz="0" eaLnBrk="0" fontAlgn="base" hangingPunct="0">
              <a:spcBef>
                <a:spcPct val="30000"/>
              </a:spcBef>
              <a:spcAft>
                <a:spcPct val="0"/>
              </a:spcAft>
              <a:defRPr sz="1200">
                <a:solidFill>
                  <a:schemeClr val="tx1"/>
                </a:solidFill>
                <a:effectLst/>
                <a:latin typeface="Arial" pitchFamily="34" charset="0"/>
              </a:defRPr>
            </a:lvl8pPr>
            <a:lvl9pPr marL="1828800" defTabSz="0" eaLnBrk="0" fontAlgn="base" hangingPunct="0">
              <a:spcBef>
                <a:spcPct val="30000"/>
              </a:spcBef>
              <a:spcAft>
                <a:spcPct val="0"/>
              </a:spcAft>
              <a:defRPr sz="1200">
                <a:solidFill>
                  <a:schemeClr val="tx1"/>
                </a:solidFill>
                <a:effectLst/>
                <a:latin typeface="Arial" pitchFamily="34" charset="0"/>
              </a:defRPr>
            </a:lvl9pPr>
          </a:lstStyle>
          <a:p>
            <a:pPr marL="0" marR="0" lvl="0" indent="0" algn="l" defTabSz="0" rtl="0" eaLnBrk="0" fontAlgn="base" latinLnBrk="0" hangingPunct="0">
              <a:lnSpc>
                <a:spcPct val="100000"/>
              </a:lnSpc>
              <a:spcBef>
                <a:spcPct val="30000"/>
              </a:spcBef>
              <a:spcAft>
                <a:spcPct val="0"/>
              </a:spcAft>
              <a:buClrTx/>
              <a:buSzTx/>
              <a:buFontTx/>
              <a:buNone/>
            </a:pPr>
            <a:r>
              <a:rPr kumimoji="0" lang="zh-CN" altLang="zh-CN" sz="1200" b="0" i="0" u="none" strike="noStrike" kern="1200" cap="none" spc="0" normalizeH="0" baseline="0" noProof="0" smtClean="0">
                <a:ln>
                  <a:noFill/>
                </a:ln>
                <a:solidFill>
                  <a:schemeClr val="tx1"/>
                </a:solidFill>
                <a:effectLst/>
                <a:uLnTx/>
                <a:uFillTx/>
                <a:latin typeface="Arial" pitchFamily="34" charset="0"/>
                <a:ea typeface="宋体" panose="02010600030101010101" pitchFamily="2" charset="-122"/>
                <a:cs typeface="+mn-cs"/>
              </a:rPr>
              <a:t>单击此处编辑母版文本样式</a:t>
            </a:r>
          </a:p>
          <a:p>
            <a:pPr marL="0" marR="0" lvl="0" indent="0" algn="l" defTabSz="0" rtl="0" eaLnBrk="0" fontAlgn="base" latinLnBrk="0" hangingPunct="0">
              <a:lnSpc>
                <a:spcPct val="100000"/>
              </a:lnSpc>
              <a:spcBef>
                <a:spcPct val="30000"/>
              </a:spcBef>
              <a:spcAft>
                <a:spcPct val="0"/>
              </a:spcAft>
              <a:buClrTx/>
              <a:buSzTx/>
              <a:buFontTx/>
              <a:buNone/>
            </a:pPr>
            <a:r>
              <a:rPr kumimoji="0" lang="zh-CN" altLang="zh-CN" sz="1200" b="0" i="0" u="none" strike="noStrike" kern="1200" cap="none" spc="0" normalizeH="0" baseline="0" noProof="0" smtClean="0">
                <a:ln>
                  <a:noFill/>
                </a:ln>
                <a:solidFill>
                  <a:schemeClr val="tx1"/>
                </a:solidFill>
                <a:effectLst/>
                <a:uLnTx/>
                <a:uFillTx/>
                <a:latin typeface="Arial" pitchFamily="34" charset="0"/>
                <a:ea typeface="宋体" panose="02010600030101010101" pitchFamily="2" charset="-122"/>
                <a:cs typeface="+mn-cs"/>
              </a:rPr>
              <a:t>第二级</a:t>
            </a:r>
          </a:p>
          <a:p>
            <a:pPr marL="0" marR="0" lvl="0" indent="0" algn="l" defTabSz="0" rtl="0" eaLnBrk="0" fontAlgn="base" latinLnBrk="0" hangingPunct="0">
              <a:lnSpc>
                <a:spcPct val="100000"/>
              </a:lnSpc>
              <a:spcBef>
                <a:spcPct val="30000"/>
              </a:spcBef>
              <a:spcAft>
                <a:spcPct val="0"/>
              </a:spcAft>
              <a:buClrTx/>
              <a:buSzTx/>
              <a:buFontTx/>
              <a:buNone/>
            </a:pPr>
            <a:r>
              <a:rPr kumimoji="0" lang="zh-CN" altLang="zh-CN" sz="1200" b="0" i="0" u="none" strike="noStrike" kern="1200" cap="none" spc="0" normalizeH="0" baseline="0" noProof="0" smtClean="0">
                <a:ln>
                  <a:noFill/>
                </a:ln>
                <a:solidFill>
                  <a:schemeClr val="tx1"/>
                </a:solidFill>
                <a:effectLst/>
                <a:uLnTx/>
                <a:uFillTx/>
                <a:latin typeface="Arial" pitchFamily="34" charset="0"/>
                <a:ea typeface="宋体" panose="02010600030101010101" pitchFamily="2" charset="-122"/>
                <a:cs typeface="+mn-cs"/>
              </a:rPr>
              <a:t>第三级</a:t>
            </a:r>
          </a:p>
          <a:p>
            <a:pPr marL="0" marR="0" lvl="0" indent="0" algn="l" defTabSz="0" rtl="0" eaLnBrk="0" fontAlgn="base" latinLnBrk="0" hangingPunct="0">
              <a:lnSpc>
                <a:spcPct val="100000"/>
              </a:lnSpc>
              <a:spcBef>
                <a:spcPct val="30000"/>
              </a:spcBef>
              <a:spcAft>
                <a:spcPct val="0"/>
              </a:spcAft>
              <a:buClrTx/>
              <a:buSzTx/>
              <a:buFontTx/>
              <a:buNone/>
            </a:pPr>
            <a:r>
              <a:rPr kumimoji="0" lang="zh-CN" altLang="zh-CN" sz="1200" b="0" i="0" u="none" strike="noStrike" kern="1200" cap="none" spc="0" normalizeH="0" baseline="0" noProof="0" smtClean="0">
                <a:ln>
                  <a:noFill/>
                </a:ln>
                <a:solidFill>
                  <a:schemeClr val="tx1"/>
                </a:solidFill>
                <a:effectLst/>
                <a:uLnTx/>
                <a:uFillTx/>
                <a:latin typeface="Arial" pitchFamily="34" charset="0"/>
                <a:ea typeface="宋体" panose="02010600030101010101" pitchFamily="2" charset="-122"/>
                <a:cs typeface="+mn-cs"/>
              </a:rPr>
              <a:t>第四级</a:t>
            </a:r>
          </a:p>
          <a:p>
            <a:pPr marL="0" marR="0" lvl="0" indent="0" algn="l" defTabSz="0" rtl="0" eaLnBrk="0" fontAlgn="base" latinLnBrk="0" hangingPunct="0">
              <a:lnSpc>
                <a:spcPct val="100000"/>
              </a:lnSpc>
              <a:spcBef>
                <a:spcPct val="30000"/>
              </a:spcBef>
              <a:spcAft>
                <a:spcPct val="0"/>
              </a:spcAft>
              <a:buClrTx/>
              <a:buSzTx/>
              <a:buFontTx/>
              <a:buNone/>
            </a:pPr>
            <a:r>
              <a:rPr kumimoji="0" lang="zh-CN" altLang="zh-CN" sz="1200" b="0" i="0" u="none" strike="noStrike" kern="1200" cap="none" spc="0" normalizeH="0" baseline="0" noProof="0" smtClean="0">
                <a:ln>
                  <a:noFill/>
                </a:ln>
                <a:solidFill>
                  <a:schemeClr val="tx1"/>
                </a:solidFill>
                <a:effectLst/>
                <a:uLnTx/>
                <a:uFillTx/>
                <a:latin typeface="Arial" pitchFamily="34" charset="0"/>
                <a:ea typeface="宋体" panose="02010600030101010101" pitchFamily="2" charset="-122"/>
                <a:cs typeface="+mn-cs"/>
              </a:rPr>
              <a:t>第五级</a:t>
            </a:r>
          </a:p>
        </p:txBody>
      </p:sp>
      <p:sp>
        <p:nvSpPr>
          <p:cNvPr id="2054" name="页脚占位符 5"/>
          <p:cNvSpPr>
            <a:spLocks noGrp="1" noChangeArrowheads="1"/>
          </p:cNvSpPr>
          <p:nvPr>
            <p:ph type="ftr" sz="quarter" idx="4"/>
          </p:nvPr>
        </p:nvSpPr>
        <p:spPr>
          <a:xfrm>
            <a:off x="0" y="6513910"/>
            <a:ext cx="3962400" cy="344091"/>
          </a:xfrm>
          <a:prstGeom prst="rect">
            <a:avLst/>
          </a:prstGeom>
          <a:noFill/>
          <a:ln>
            <a:noFill/>
          </a:ln>
          <a:effectLst/>
        </p:spPr>
        <p:txBody>
          <a:bodyPr vert="horz" wrap="square" lIns="91440" tIns="45720" rIns="91440" bIns="45720" anchor="b" anchorCtr="0" compatLnSpc="1"/>
          <a:lstStyle>
            <a:lvl1pPr eaLnBrk="1" hangingPunct="1">
              <a:buFont typeface="Arial" panose="020b0604020202020204" pitchFamily="34" charset="0"/>
              <a:buNone/>
              <a:defRPr sz="1200">
                <a:effectLst/>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zh-CN" sz="1200" b="0" i="0" u="none" strike="noStrike" kern="1200" cap="none" spc="0" normalizeH="0" baseline="0" noProof="0">
              <a:ln>
                <a:noFill/>
              </a:ln>
              <a:solidFill>
                <a:schemeClr val="tx1"/>
              </a:solidFill>
              <a:effectLst/>
              <a:uLnTx/>
              <a:uFillTx/>
              <a:latin typeface="Arial" pitchFamily="34" charset="0"/>
              <a:ea typeface="宋体" panose="02010600030101010101" pitchFamily="2" charset="-122"/>
              <a:cs typeface="+mn-cs"/>
            </a:endParaRPr>
          </a:p>
        </p:txBody>
      </p:sp>
      <p:sp>
        <p:nvSpPr>
          <p:cNvPr id="2055" name="灯片编号占位符 6"/>
          <p:cNvSpPr>
            <a:spLocks noGrp="1" noChangeArrowheads="1"/>
          </p:cNvSpPr>
          <p:nvPr>
            <p:ph type="sldNum" sz="quarter" idx="5"/>
          </p:nvPr>
        </p:nvSpPr>
        <p:spPr>
          <a:xfrm>
            <a:off x="5179484" y="6513910"/>
            <a:ext cx="3962400" cy="344091"/>
          </a:xfrm>
          <a:prstGeom prst="rect">
            <a:avLst/>
          </a:prstGeom>
          <a:noFill/>
          <a:ln>
            <a:noFill/>
          </a:ln>
          <a:effectLst/>
        </p:spPr>
        <p:txBody>
          <a:bodyPr vert="horz" wrap="square" lIns="91440" tIns="45720" rIns="91440" bIns="45720" anchor="b" anchorCtr="0" compatLnSpc="1"/>
          <a:lstStyle/>
          <a:p>
            <a:pPr lvl="0" algn="r" eaLnBrk="1" hangingPunct="1">
              <a:buFont typeface="Arial" panose="020b0604020202020204" pitchFamily="34" charset="0"/>
            </a:pPr>
            <a:fld id="{9A0DB2DC-4C9A-4742-B13C-FB6460FD3503}" type="slidenum">
              <a:rPr lang="zh-CN" altLang="en-US">
                <a:effectLst/>
              </a:rPr>
              <a:t/>
            </a:fld>
            <a:endParaRPr lang="zh-CN" altLang="en-US" sz="1200">
              <a:effectLst/>
            </a:endParaRPr>
          </a:p>
        </p:txBody>
      </p:sp>
    </p:spTree>
  </p:cSld>
  <p:clrMap bg1="lt1" tx1="dk1" bg2="lt2" tx2="dk2" accent1="accent1" accent2="accent2" accent3="accent3" accent4="accent4" accent5="accent5" accent6="accent6" hlink="hlink" folHlink="folHlink"/>
  <p:hf sldNum="0" hdr="0" ftr="0"/>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a:effectLst/>
      </p:grpSpPr>
      <p:sp>
        <p:nvSpPr>
          <p:cNvPr id="41986" name="Rectangle 7"/>
          <p:cNvSpPr/>
          <p:nvPr/>
        </p:nvSpPr>
        <p:spPr>
          <a:xfrm>
            <a:off x="3846512" y="9421812"/>
            <a:ext cx="2941638" cy="495300"/>
          </a:xfrm>
          <a:prstGeom prst="rect">
            <a:avLst/>
          </a:prstGeom>
          <a:noFill/>
          <a:ln>
            <a:noFill/>
            <a:miter lim="800000"/>
          </a:ln>
          <a:effectLst/>
        </p:spPr>
        <p:txBody>
          <a:bodyPr lIns="91404" tIns="45704" rIns="91404" bIns="45704" anchor="b"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4572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9144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3716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18288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algn="r" eaLnBrk="1" hangingPunct="1">
              <a:spcBef>
                <a:spcPct val="20000"/>
              </a:spcBef>
            </a:pPr>
            <a:fld id="{6A0B6BCE-82D2-4961-8A1C-00594F7ACADF}" type="slidenum">
              <a:rPr lang="en-US" altLang="zh-CN">
                <a:effectLst/>
              </a:rPr>
              <a:t>4</a:t>
            </a:fld>
          </a:p>
        </p:txBody>
      </p:sp>
      <p:sp>
        <p:nvSpPr>
          <p:cNvPr id="41987" name="Rectangle 2"/>
          <p:cNvSpPr/>
          <p:nvPr>
            <p:ph type="sldImg"/>
          </p:nvPr>
        </p:nvSpPr>
        <p:spPr>
          <a:xfrm>
            <a:off x="917575" y="744538"/>
            <a:ext cx="4956175" cy="3717925"/>
          </a:xfrm>
          <a:prstGeom prst="rect">
            <a:avLst/>
          </a:prstGeom>
          <a:noFill/>
          <a:ln>
            <a:miter lim="800000"/>
          </a:ln>
          <a:effectLst/>
        </p:spPr>
      </p:sp>
      <p:sp>
        <p:nvSpPr>
          <p:cNvPr id="41988" name="Rectangle 3"/>
          <p:cNvSpPr/>
          <p:nvPr>
            <p:ph type="body" idx="1"/>
          </p:nvPr>
        </p:nvSpPr>
        <p:spPr>
          <a:xfrm>
            <a:off x="904875" y="4710112"/>
            <a:ext cx="4978400" cy="4462462"/>
          </a:xfrm>
          <a:prstGeom prst="rect">
            <a:avLst/>
          </a:prstGeom>
          <a:noFill/>
          <a:ln w="9525">
            <a:noFill/>
            <a:miter lim="800000"/>
          </a:ln>
          <a:effectLst/>
        </p:spPr>
        <p:txBody>
          <a:bodyPr vert="horz" wrap="square" lIns="91404" tIns="45704" rIns="91404" bIns="45704" anchor="t"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742950" indent="-28575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11430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6002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20574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eaLnBrk="1" hangingPunct="1"/>
            <a:r>
              <a:rPr lang="zh-CN" altLang="en-US">
                <a:effectLst/>
              </a:rPr>
              <a:t>人员净化程序要有文件规定；人员净化要有效果；</a:t>
            </a:r>
          </a:p>
          <a:p>
            <a:pPr marL="0" lvl="0" indent="0" eaLnBrk="1" hangingPunct="1"/>
            <a:r>
              <a:rPr lang="zh-CN" altLang="en-US">
                <a:effectLst/>
              </a:rPr>
              <a:t>穿戴工作服等要按规定；手的再消毒要方式可行，且有效果。</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a:effectLst/>
      </p:grpSpPr>
      <p:sp>
        <p:nvSpPr>
          <p:cNvPr id="51202" name="Rectangle 7"/>
          <p:cNvSpPr/>
          <p:nvPr/>
        </p:nvSpPr>
        <p:spPr>
          <a:xfrm>
            <a:off x="3846512" y="9421812"/>
            <a:ext cx="2941638" cy="495300"/>
          </a:xfrm>
          <a:prstGeom prst="rect">
            <a:avLst/>
          </a:prstGeom>
          <a:noFill/>
          <a:ln>
            <a:noFill/>
            <a:miter lim="800000"/>
          </a:ln>
          <a:effectLst/>
        </p:spPr>
        <p:txBody>
          <a:bodyPr lIns="91404" tIns="45704" rIns="91404" bIns="45704" anchor="b"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4572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9144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3716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18288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algn="r" eaLnBrk="1" hangingPunct="1">
              <a:spcBef>
                <a:spcPct val="20000"/>
              </a:spcBef>
            </a:pPr>
            <a:fld id="{00EAE63B-34F1-4A11-A1DA-18E2BFE73F7D}" type="slidenum">
              <a:rPr lang="en-US" altLang="zh-CN">
                <a:effectLst/>
              </a:rPr>
              <a:t>16</a:t>
            </a:fld>
          </a:p>
        </p:txBody>
      </p:sp>
      <p:sp>
        <p:nvSpPr>
          <p:cNvPr id="51203" name="Rectangle 2"/>
          <p:cNvSpPr/>
          <p:nvPr>
            <p:ph type="sldImg"/>
          </p:nvPr>
        </p:nvSpPr>
        <p:spPr>
          <a:xfrm>
            <a:off x="917575" y="744538"/>
            <a:ext cx="4957762" cy="3717925"/>
          </a:xfrm>
          <a:prstGeom prst="rect">
            <a:avLst/>
          </a:prstGeom>
          <a:noFill/>
          <a:ln>
            <a:miter lim="800000"/>
          </a:ln>
          <a:effectLst/>
        </p:spPr>
      </p:sp>
      <p:sp>
        <p:nvSpPr>
          <p:cNvPr id="51204" name="Rectangle 3"/>
          <p:cNvSpPr/>
          <p:nvPr>
            <p:ph type="body" idx="1"/>
          </p:nvPr>
        </p:nvSpPr>
        <p:spPr>
          <a:xfrm>
            <a:off x="904875" y="4710112"/>
            <a:ext cx="4978400" cy="4462462"/>
          </a:xfrm>
          <a:prstGeom prst="rect">
            <a:avLst/>
          </a:prstGeom>
          <a:noFill/>
          <a:ln w="9525">
            <a:noFill/>
            <a:miter lim="800000"/>
          </a:ln>
          <a:effectLst/>
        </p:spPr>
        <p:txBody>
          <a:bodyPr vert="horz" wrap="square" lIns="91404" tIns="45704" rIns="91404" bIns="45704" anchor="t"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742950" indent="-28575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11430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6002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20574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eaLnBrk="1" hangingPunct="1"/>
            <a:r>
              <a:rPr lang="zh-CN" altLang="en-US">
                <a:effectLst/>
              </a:rPr>
              <a:t>将生产工艺流程和空气洁净度级别有机的结合起来，实现二者的恰到好处的统一。</a:t>
            </a:r>
          </a:p>
          <a:p>
            <a:pPr marL="0" lvl="0" indent="0" eaLnBrk="1" hangingPunct="1"/>
            <a:r>
              <a:rPr lang="zh-CN" altLang="en-US">
                <a:effectLst/>
              </a:rPr>
              <a:t>如果几个过程相互间确实没有影响，应尽可能的少隔断，只要管理上方便就行，这样容易调节工艺流程，使得更加合理。</a:t>
            </a:r>
          </a:p>
          <a:p>
            <a:pPr marL="0" lvl="0" indent="0" eaLnBrk="1" hangingPunct="1"/>
            <a:r>
              <a:rPr lang="zh-CN" altLang="en-US">
                <a:effectLst/>
              </a:rPr>
              <a:t>关于压差梯度问题，主要还是要防止交叉污染。同一级别、不同的洁净室之间，要求相对高的压差高一些，如果两个过程可能会有一定影响，怕受影响的高一些，不怕影响的可适当低一些。特别要注意不相邻而共用洁净走廊的情况。</a:t>
            </a:r>
          </a:p>
          <a:p>
            <a:pPr marL="0" lvl="0" indent="0" eaLnBrk="1" hangingPunct="1"/>
            <a:r>
              <a:rPr lang="zh-CN" altLang="en-US">
                <a:effectLst/>
              </a:rPr>
              <a:t>温、湿度不是强制性要求，但要做出规定（不能现场检查时看到是多少，你就说工艺就需要多么高），规定得还要有道理，特别是要有利于产品质量的提高。</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a:effectLst/>
      </p:grpSpPr>
      <p:sp>
        <p:nvSpPr>
          <p:cNvPr id="43010" name="Rectangle 7"/>
          <p:cNvSpPr/>
          <p:nvPr/>
        </p:nvSpPr>
        <p:spPr>
          <a:xfrm>
            <a:off x="3846512" y="9421812"/>
            <a:ext cx="2941638" cy="495300"/>
          </a:xfrm>
          <a:prstGeom prst="rect">
            <a:avLst/>
          </a:prstGeom>
          <a:noFill/>
          <a:ln>
            <a:noFill/>
            <a:miter lim="800000"/>
          </a:ln>
          <a:effectLst/>
        </p:spPr>
        <p:txBody>
          <a:bodyPr lIns="91404" tIns="45704" rIns="91404" bIns="45704" anchor="b"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4572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9144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3716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18288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algn="r" eaLnBrk="1" hangingPunct="1">
              <a:spcBef>
                <a:spcPct val="20000"/>
              </a:spcBef>
            </a:pPr>
            <a:fld id="{7BF240F3-0476-413D-8D0A-0842D79BF88F}" type="slidenum">
              <a:rPr lang="en-US" altLang="zh-CN">
                <a:effectLst/>
              </a:rPr>
              <a:t>6</a:t>
            </a:fld>
          </a:p>
        </p:txBody>
      </p:sp>
      <p:sp>
        <p:nvSpPr>
          <p:cNvPr id="43011" name="Rectangle 2"/>
          <p:cNvSpPr/>
          <p:nvPr>
            <p:ph type="sldImg"/>
          </p:nvPr>
        </p:nvSpPr>
        <p:spPr>
          <a:xfrm>
            <a:off x="917575" y="744538"/>
            <a:ext cx="4956175" cy="3717925"/>
          </a:xfrm>
          <a:prstGeom prst="rect">
            <a:avLst/>
          </a:prstGeom>
          <a:noFill/>
          <a:ln>
            <a:miter lim="800000"/>
          </a:ln>
          <a:effectLst/>
        </p:spPr>
      </p:sp>
      <p:sp>
        <p:nvSpPr>
          <p:cNvPr id="43012" name="Rectangle 3"/>
          <p:cNvSpPr/>
          <p:nvPr>
            <p:ph type="body" idx="1"/>
          </p:nvPr>
        </p:nvSpPr>
        <p:spPr>
          <a:xfrm>
            <a:off x="904875" y="4710112"/>
            <a:ext cx="4978400" cy="4462462"/>
          </a:xfrm>
          <a:prstGeom prst="rect">
            <a:avLst/>
          </a:prstGeom>
          <a:noFill/>
          <a:ln w="9525">
            <a:noFill/>
            <a:miter lim="800000"/>
          </a:ln>
          <a:effectLst/>
        </p:spPr>
        <p:txBody>
          <a:bodyPr vert="horz" wrap="square" lIns="91404" tIns="45704" rIns="91404" bIns="45704" anchor="t"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742950" indent="-28575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11430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6002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20574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eaLnBrk="1" hangingPunct="1"/>
            <a:r>
              <a:rPr lang="zh-CN" altLang="en-US">
                <a:effectLst/>
              </a:rPr>
              <a:t>使用级别不同，要在不同的环境中清洗、晾干和整理，决不能混洗和混放。</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a:effectLst/>
      </p:grpSpPr>
      <p:sp>
        <p:nvSpPr>
          <p:cNvPr id="44034" name="Rectangle 7"/>
          <p:cNvSpPr/>
          <p:nvPr/>
        </p:nvSpPr>
        <p:spPr>
          <a:xfrm>
            <a:off x="3846512" y="9421812"/>
            <a:ext cx="2941638" cy="495300"/>
          </a:xfrm>
          <a:prstGeom prst="rect">
            <a:avLst/>
          </a:prstGeom>
          <a:noFill/>
          <a:ln>
            <a:noFill/>
            <a:miter lim="800000"/>
          </a:ln>
          <a:effectLst/>
        </p:spPr>
        <p:txBody>
          <a:bodyPr lIns="91404" tIns="45704" rIns="91404" bIns="45704" anchor="b"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4572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9144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3716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18288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algn="r" eaLnBrk="1" hangingPunct="1">
              <a:spcBef>
                <a:spcPct val="20000"/>
              </a:spcBef>
            </a:pPr>
            <a:fld id="{7556B4B1-820A-4C9E-8B64-99932B3772A7}" type="slidenum">
              <a:rPr lang="en-US" altLang="zh-CN">
                <a:effectLst/>
              </a:rPr>
              <a:t>7</a:t>
            </a:fld>
          </a:p>
        </p:txBody>
      </p:sp>
      <p:sp>
        <p:nvSpPr>
          <p:cNvPr id="44035" name="Rectangle 2"/>
          <p:cNvSpPr/>
          <p:nvPr>
            <p:ph type="sldImg"/>
          </p:nvPr>
        </p:nvSpPr>
        <p:spPr>
          <a:xfrm>
            <a:off x="917575" y="744538"/>
            <a:ext cx="4957762" cy="3717925"/>
          </a:xfrm>
          <a:prstGeom prst="rect">
            <a:avLst/>
          </a:prstGeom>
          <a:noFill/>
          <a:ln>
            <a:miter lim="800000"/>
          </a:ln>
          <a:effectLst/>
        </p:spPr>
      </p:sp>
      <p:sp>
        <p:nvSpPr>
          <p:cNvPr id="44036" name="Rectangle 3"/>
          <p:cNvSpPr/>
          <p:nvPr>
            <p:ph type="body" idx="1"/>
          </p:nvPr>
        </p:nvSpPr>
        <p:spPr>
          <a:xfrm>
            <a:off x="904875" y="4710112"/>
            <a:ext cx="4978400" cy="4462462"/>
          </a:xfrm>
          <a:prstGeom prst="rect">
            <a:avLst/>
          </a:prstGeom>
          <a:noFill/>
          <a:ln w="9525">
            <a:noFill/>
            <a:miter lim="800000"/>
          </a:ln>
          <a:effectLst/>
        </p:spPr>
        <p:txBody>
          <a:bodyPr vert="horz" wrap="square" lIns="91404" tIns="45704" rIns="91404" bIns="45704" anchor="t"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742950" indent="-28575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11430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6002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20574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eaLnBrk="1" hangingPunct="1"/>
            <a:r>
              <a:rPr lang="zh-CN" altLang="en-US">
                <a:effectLst/>
              </a:rPr>
              <a:t>这一条把我们引进到小环境，洁净区里面来了。无菌医疗器械的那些生产过程可以安排在非洁净区内，那些生产过程应放在洁净区内。为什么？放在那一级别的洁净区内？这就提出了对洁净区及其设置的要求。</a:t>
            </a:r>
          </a:p>
          <a:p>
            <a:pPr marL="0" lvl="0" indent="0" eaLnBrk="1" hangingPunct="1"/>
            <a:r>
              <a:rPr lang="zh-CN" altLang="en-US">
                <a:effectLst/>
              </a:rPr>
              <a:t>首先，要</a:t>
            </a:r>
            <a:r>
              <a:rPr lang="zh-CN" altLang="en-US" b="1">
                <a:solidFill>
                  <a:srgbClr val="0000FF"/>
                </a:solidFill>
                <a:effectLst/>
                <a:latin typeface="宋体" pitchFamily="2" charset="-122"/>
              </a:rPr>
              <a:t>根据产品的质量要求和产品的预期用途</a:t>
            </a:r>
            <a:r>
              <a:rPr lang="zh-CN" altLang="en-US">
                <a:effectLst/>
              </a:rPr>
              <a:t>，分析、识别并确定</a:t>
            </a:r>
            <a:r>
              <a:rPr lang="zh-CN" altLang="en-US" b="1">
                <a:solidFill>
                  <a:srgbClr val="0000FF"/>
                </a:solidFill>
                <a:effectLst/>
                <a:latin typeface="宋体" pitchFamily="2" charset="-122"/>
              </a:rPr>
              <a:t>在相应级别的</a:t>
            </a:r>
            <a:r>
              <a:rPr lang="zh-CN" altLang="en-US">
                <a:effectLst/>
              </a:rPr>
              <a:t>洁净室（区）内进行生产的过程。过程分析要有文件或资料并在工艺文件或工艺流程中标识出来。（投影）</a:t>
            </a:r>
          </a:p>
          <a:p>
            <a:pPr marL="0" lvl="0" indent="0" eaLnBrk="1" hangingPunct="1"/>
            <a:r>
              <a:rPr lang="zh-CN" altLang="en-US">
                <a:effectLst/>
              </a:rPr>
              <a:t>检查过程分析的文件（包括确定的依据）或资料、工艺文件、洁净区的设计图纸，洁净区的级别是否符合设置原则。观察压差装置及压差值。</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a:effectLst/>
      </p:grpSpPr>
      <p:sp>
        <p:nvSpPr>
          <p:cNvPr id="45058" name="Rectangle 7"/>
          <p:cNvSpPr/>
          <p:nvPr/>
        </p:nvSpPr>
        <p:spPr>
          <a:xfrm>
            <a:off x="3846512" y="9421812"/>
            <a:ext cx="2941638" cy="495300"/>
          </a:xfrm>
          <a:prstGeom prst="rect">
            <a:avLst/>
          </a:prstGeom>
          <a:noFill/>
          <a:ln>
            <a:noFill/>
            <a:miter lim="800000"/>
          </a:ln>
          <a:effectLst/>
        </p:spPr>
        <p:txBody>
          <a:bodyPr lIns="91404" tIns="45704" rIns="91404" bIns="45704" anchor="b"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4572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9144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3716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18288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algn="r" eaLnBrk="1" hangingPunct="1">
              <a:spcBef>
                <a:spcPct val="20000"/>
              </a:spcBef>
            </a:pPr>
            <a:fld id="{E268B2C1-9865-45B7-8AC9-8CD2B7A96F7C}" type="slidenum">
              <a:rPr lang="en-US" altLang="zh-CN">
                <a:effectLst/>
              </a:rPr>
              <a:t>8</a:t>
            </a:fld>
          </a:p>
        </p:txBody>
      </p:sp>
      <p:sp>
        <p:nvSpPr>
          <p:cNvPr id="45059" name="Rectangle 2"/>
          <p:cNvSpPr/>
          <p:nvPr>
            <p:ph type="sldImg"/>
          </p:nvPr>
        </p:nvSpPr>
        <p:spPr>
          <a:xfrm>
            <a:off x="917575" y="744538"/>
            <a:ext cx="4956175" cy="3717925"/>
          </a:xfrm>
          <a:prstGeom prst="rect">
            <a:avLst/>
          </a:prstGeom>
          <a:noFill/>
          <a:ln>
            <a:miter lim="800000"/>
          </a:ln>
          <a:effectLst/>
        </p:spPr>
      </p:sp>
      <p:sp>
        <p:nvSpPr>
          <p:cNvPr id="45060" name="Rectangle 3"/>
          <p:cNvSpPr/>
          <p:nvPr>
            <p:ph type="body" idx="1"/>
          </p:nvPr>
        </p:nvSpPr>
        <p:spPr>
          <a:xfrm>
            <a:off x="904875" y="4710112"/>
            <a:ext cx="4978400" cy="4462462"/>
          </a:xfrm>
          <a:prstGeom prst="rect">
            <a:avLst/>
          </a:prstGeom>
          <a:noFill/>
          <a:ln w="9525">
            <a:noFill/>
            <a:miter lim="800000"/>
          </a:ln>
          <a:effectLst/>
        </p:spPr>
        <p:txBody>
          <a:bodyPr vert="horz" wrap="square" lIns="91404" tIns="45704" rIns="91404" bIns="45704" anchor="t"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742950" indent="-28575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11430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6002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20574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eaLnBrk="1" hangingPunct="1"/>
            <a:r>
              <a:rPr lang="zh-CN" altLang="en-US">
                <a:effectLst/>
              </a:rPr>
              <a:t>需要在万级洁净区内生产的无菌医疗器械或单包装出厂（标称</a:t>
            </a:r>
            <a:r>
              <a:rPr lang="zh-CN" altLang="en-US">
                <a:effectLst/>
                <a:latin typeface="Arial"/>
              </a:rPr>
              <a:t>“</a:t>
            </a:r>
            <a:r>
              <a:rPr lang="zh-CN" altLang="en-US">
                <a:effectLst/>
              </a:rPr>
              <a:t>无菌</a:t>
            </a:r>
            <a:r>
              <a:rPr lang="zh-CN" altLang="en-US">
                <a:effectLst/>
                <a:latin typeface="Arial"/>
              </a:rPr>
              <a:t>”</a:t>
            </a:r>
            <a:r>
              <a:rPr lang="zh-CN" altLang="en-US">
                <a:effectLst/>
              </a:rPr>
              <a:t>）的配件。 </a:t>
            </a:r>
            <a:endParaRPr lang="zh-CN" altLang="en-US" sz="1600" b="1">
              <a:effectLst/>
              <a:latin typeface="宋体"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a:effectLst/>
      </p:grpSpPr>
      <p:sp>
        <p:nvSpPr>
          <p:cNvPr id="46082" name="Rectangle 7"/>
          <p:cNvSpPr/>
          <p:nvPr/>
        </p:nvSpPr>
        <p:spPr>
          <a:xfrm>
            <a:off x="3846512" y="9421812"/>
            <a:ext cx="2941638" cy="495300"/>
          </a:xfrm>
          <a:prstGeom prst="rect">
            <a:avLst/>
          </a:prstGeom>
          <a:noFill/>
          <a:ln>
            <a:noFill/>
            <a:miter lim="800000"/>
          </a:ln>
          <a:effectLst/>
        </p:spPr>
        <p:txBody>
          <a:bodyPr lIns="91404" tIns="45704" rIns="91404" bIns="45704" anchor="b"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4572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9144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3716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18288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algn="r" eaLnBrk="1" hangingPunct="1">
              <a:spcBef>
                <a:spcPct val="20000"/>
              </a:spcBef>
            </a:pPr>
            <a:fld id="{923BCF2C-7F9A-4F7A-BE39-54205A85670A}" type="slidenum">
              <a:rPr lang="en-US" altLang="zh-CN">
                <a:effectLst/>
              </a:rPr>
              <a:t>9</a:t>
            </a:fld>
          </a:p>
        </p:txBody>
      </p:sp>
      <p:sp>
        <p:nvSpPr>
          <p:cNvPr id="46083" name="Rectangle 2"/>
          <p:cNvSpPr/>
          <p:nvPr>
            <p:ph type="sldImg"/>
          </p:nvPr>
        </p:nvSpPr>
        <p:spPr>
          <a:xfrm>
            <a:off x="917575" y="744538"/>
            <a:ext cx="4956175" cy="3717925"/>
          </a:xfrm>
          <a:prstGeom prst="rect">
            <a:avLst/>
          </a:prstGeom>
          <a:noFill/>
          <a:ln>
            <a:miter lim="800000"/>
          </a:ln>
          <a:effectLst/>
        </p:spPr>
      </p:sp>
      <p:sp>
        <p:nvSpPr>
          <p:cNvPr id="46084" name="Rectangle 3"/>
          <p:cNvSpPr/>
          <p:nvPr>
            <p:ph type="body" idx="1"/>
          </p:nvPr>
        </p:nvSpPr>
        <p:spPr>
          <a:xfrm>
            <a:off x="904875" y="4710112"/>
            <a:ext cx="4978400" cy="4462462"/>
          </a:xfrm>
          <a:prstGeom prst="rect">
            <a:avLst/>
          </a:prstGeom>
          <a:noFill/>
          <a:ln w="9525">
            <a:noFill/>
            <a:miter lim="800000"/>
          </a:ln>
          <a:effectLst/>
        </p:spPr>
        <p:txBody>
          <a:bodyPr vert="horz" wrap="square" lIns="91404" tIns="45704" rIns="91404" bIns="45704" anchor="t"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742950" indent="-28575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11430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6002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20574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eaLnBrk="1" hangingPunct="1"/>
            <a:r>
              <a:rPr lang="zh-CN" altLang="en-US">
                <a:effectLst/>
              </a:rPr>
              <a:t>什么产品在十万级洁净区内生产，包括标称</a:t>
            </a:r>
            <a:r>
              <a:rPr lang="zh-CN" altLang="en-US">
                <a:effectLst/>
                <a:latin typeface="Arial"/>
              </a:rPr>
              <a:t>“</a:t>
            </a:r>
            <a:r>
              <a:rPr lang="zh-CN" altLang="en-US">
                <a:effectLst/>
              </a:rPr>
              <a:t>无菌</a:t>
            </a:r>
            <a:r>
              <a:rPr lang="zh-CN" altLang="en-US">
                <a:effectLst/>
                <a:latin typeface="Arial"/>
              </a:rPr>
              <a:t>”</a:t>
            </a:r>
            <a:r>
              <a:rPr lang="zh-CN" altLang="en-US">
                <a:effectLst/>
              </a:rPr>
              <a:t>单包装出厂的配件。这一项的表述好像有问题，是否应表术为</a:t>
            </a:r>
            <a:r>
              <a:rPr lang="zh-CN" altLang="en-US">
                <a:effectLst/>
                <a:latin typeface="Arial"/>
              </a:rPr>
              <a:t>“</a:t>
            </a:r>
            <a:r>
              <a:rPr lang="zh-CN" altLang="en-US">
                <a:effectLst/>
              </a:rPr>
              <a:t>植入到人体组织、与血液间接接触、与骨腔直接接触或非自然腔体的医疗器械</a:t>
            </a:r>
            <a:r>
              <a:rPr lang="zh-CN" altLang="en-US">
                <a:effectLst/>
                <a:latin typeface="Arial"/>
              </a:rPr>
              <a:t>”</a:t>
            </a:r>
            <a:r>
              <a:rPr lang="zh-CN" altLang="en-US">
                <a:effectLst/>
              </a:rPr>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a:effectLst/>
      </p:grpSpPr>
      <p:sp>
        <p:nvSpPr>
          <p:cNvPr id="47106" name="Rectangle 7"/>
          <p:cNvSpPr/>
          <p:nvPr/>
        </p:nvSpPr>
        <p:spPr>
          <a:xfrm>
            <a:off x="3846512" y="9421812"/>
            <a:ext cx="2941638" cy="495300"/>
          </a:xfrm>
          <a:prstGeom prst="rect">
            <a:avLst/>
          </a:prstGeom>
          <a:noFill/>
          <a:ln>
            <a:noFill/>
            <a:miter lim="800000"/>
          </a:ln>
          <a:effectLst/>
        </p:spPr>
        <p:txBody>
          <a:bodyPr lIns="91404" tIns="45704" rIns="91404" bIns="45704" anchor="b"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4572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9144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3716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18288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algn="r" eaLnBrk="1" hangingPunct="1">
              <a:spcBef>
                <a:spcPct val="20000"/>
              </a:spcBef>
            </a:pPr>
            <a:fld id="{D11068FB-D5BA-40BB-B102-3463276C5367}" type="slidenum">
              <a:rPr lang="en-US" altLang="zh-CN">
                <a:effectLst/>
              </a:rPr>
              <a:t>10</a:t>
            </a:fld>
          </a:p>
        </p:txBody>
      </p:sp>
      <p:sp>
        <p:nvSpPr>
          <p:cNvPr id="47107" name="Rectangle 2"/>
          <p:cNvSpPr/>
          <p:nvPr>
            <p:ph type="sldImg"/>
          </p:nvPr>
        </p:nvSpPr>
        <p:spPr>
          <a:xfrm>
            <a:off x="917575" y="744538"/>
            <a:ext cx="4956175" cy="3717925"/>
          </a:xfrm>
          <a:prstGeom prst="rect">
            <a:avLst/>
          </a:prstGeom>
          <a:noFill/>
          <a:ln>
            <a:miter lim="800000"/>
          </a:ln>
          <a:effectLst/>
        </p:spPr>
      </p:sp>
      <p:sp>
        <p:nvSpPr>
          <p:cNvPr id="47108" name="Rectangle 3"/>
          <p:cNvSpPr/>
          <p:nvPr>
            <p:ph type="body" idx="1"/>
          </p:nvPr>
        </p:nvSpPr>
        <p:spPr>
          <a:xfrm>
            <a:off x="904875" y="4710112"/>
            <a:ext cx="4978400" cy="4462462"/>
          </a:xfrm>
          <a:prstGeom prst="rect">
            <a:avLst/>
          </a:prstGeom>
          <a:noFill/>
          <a:ln w="9525">
            <a:noFill/>
            <a:miter lim="800000"/>
          </a:ln>
          <a:effectLst/>
        </p:spPr>
        <p:txBody>
          <a:bodyPr vert="horz" wrap="square" lIns="91404" tIns="45704" rIns="91404" bIns="45704" anchor="t"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742950" indent="-28575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11430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6002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20574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eaLnBrk="1" hangingPunct="1"/>
            <a:r>
              <a:rPr lang="zh-CN" altLang="en-US">
                <a:effectLst/>
              </a:rPr>
              <a:t>那些产品宜在三十万级洁净区内生产？</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a:effectLst/>
      </p:grpSpPr>
      <p:sp>
        <p:nvSpPr>
          <p:cNvPr id="48130" name="Rectangle 7"/>
          <p:cNvSpPr/>
          <p:nvPr/>
        </p:nvSpPr>
        <p:spPr>
          <a:xfrm>
            <a:off x="3846512" y="9421812"/>
            <a:ext cx="2941638" cy="495300"/>
          </a:xfrm>
          <a:prstGeom prst="rect">
            <a:avLst/>
          </a:prstGeom>
          <a:noFill/>
          <a:ln>
            <a:noFill/>
            <a:miter lim="800000"/>
          </a:ln>
          <a:effectLst/>
        </p:spPr>
        <p:txBody>
          <a:bodyPr lIns="91404" tIns="45704" rIns="91404" bIns="45704" anchor="b"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4572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9144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3716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18288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algn="r" eaLnBrk="1" hangingPunct="1">
              <a:spcBef>
                <a:spcPct val="20000"/>
              </a:spcBef>
            </a:pPr>
            <a:fld id="{309300FB-78E5-48D2-ABAE-8DD539890E1B}" type="slidenum">
              <a:rPr lang="en-US" altLang="zh-CN">
                <a:effectLst/>
              </a:rPr>
              <a:t>11</a:t>
            </a:fld>
          </a:p>
        </p:txBody>
      </p:sp>
      <p:sp>
        <p:nvSpPr>
          <p:cNvPr id="48131" name="Rectangle 2"/>
          <p:cNvSpPr/>
          <p:nvPr>
            <p:ph type="sldImg"/>
          </p:nvPr>
        </p:nvSpPr>
        <p:spPr>
          <a:xfrm>
            <a:off x="917575" y="744538"/>
            <a:ext cx="4956175" cy="3717925"/>
          </a:xfrm>
          <a:prstGeom prst="rect">
            <a:avLst/>
          </a:prstGeom>
          <a:noFill/>
          <a:ln>
            <a:miter lim="800000"/>
          </a:ln>
          <a:effectLst/>
        </p:spPr>
      </p:sp>
      <p:sp>
        <p:nvSpPr>
          <p:cNvPr id="48132" name="Rectangle 3"/>
          <p:cNvSpPr/>
          <p:nvPr>
            <p:ph type="body" idx="1"/>
          </p:nvPr>
        </p:nvSpPr>
        <p:spPr>
          <a:xfrm>
            <a:off x="904875" y="4710112"/>
            <a:ext cx="4978400" cy="4462462"/>
          </a:xfrm>
          <a:prstGeom prst="rect">
            <a:avLst/>
          </a:prstGeom>
          <a:noFill/>
          <a:ln w="9525">
            <a:noFill/>
            <a:miter lim="800000"/>
          </a:ln>
          <a:effectLst/>
        </p:spPr>
        <p:txBody>
          <a:bodyPr vert="horz" wrap="square" lIns="91404" tIns="45704" rIns="91404" bIns="45704" anchor="t"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742950" indent="-28575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11430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6002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20574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eaLnBrk="1" hangingPunct="1"/>
            <a:r>
              <a:rPr lang="zh-CN" altLang="en-US">
                <a:effectLst/>
              </a:rPr>
              <a:t>第五项是无菌医疗器械的初包装材料应当在多少级别的洁净区内生产？无菌医疗器械的初包装的生产应高度重视，加强管理。对于直接接触药品不洗即用的包装材料，国家局早已实行注册管理制度，所以我们建议无菌医疗器械生产企业向取得药品包装材料注册证的厂家定购无菌医疗器械的内包装袋。对初包装材料分两种不同的情况，设置要求也不一样。</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a:effectLst/>
      </p:grpSpPr>
      <p:sp>
        <p:nvSpPr>
          <p:cNvPr id="49154" name="Rectangle 7"/>
          <p:cNvSpPr/>
          <p:nvPr/>
        </p:nvSpPr>
        <p:spPr>
          <a:xfrm>
            <a:off x="3846512" y="9421812"/>
            <a:ext cx="2941638" cy="495300"/>
          </a:xfrm>
          <a:prstGeom prst="rect">
            <a:avLst/>
          </a:prstGeom>
          <a:noFill/>
          <a:ln>
            <a:noFill/>
            <a:miter lim="800000"/>
          </a:ln>
          <a:effectLst/>
        </p:spPr>
        <p:txBody>
          <a:bodyPr lIns="91404" tIns="45704" rIns="91404" bIns="45704" anchor="b"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4572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9144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3716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18288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algn="r" eaLnBrk="1" hangingPunct="1">
              <a:spcBef>
                <a:spcPct val="20000"/>
              </a:spcBef>
            </a:pPr>
            <a:fld id="{DC682AEC-6FAE-4231-B473-48D2B9FE1F3D}" type="slidenum">
              <a:rPr lang="en-US" altLang="zh-CN">
                <a:effectLst/>
              </a:rPr>
              <a:t>13</a:t>
            </a:fld>
          </a:p>
        </p:txBody>
      </p:sp>
      <p:sp>
        <p:nvSpPr>
          <p:cNvPr id="49155" name="Rectangle 2"/>
          <p:cNvSpPr/>
          <p:nvPr>
            <p:ph type="sldImg"/>
          </p:nvPr>
        </p:nvSpPr>
        <p:spPr>
          <a:xfrm>
            <a:off x="917575" y="744538"/>
            <a:ext cx="4956175" cy="3717925"/>
          </a:xfrm>
          <a:prstGeom prst="rect">
            <a:avLst/>
          </a:prstGeom>
          <a:noFill/>
          <a:ln>
            <a:miter lim="800000"/>
          </a:ln>
          <a:effectLst/>
        </p:spPr>
      </p:sp>
      <p:sp>
        <p:nvSpPr>
          <p:cNvPr id="49156" name="Rectangle 3"/>
          <p:cNvSpPr/>
          <p:nvPr>
            <p:ph type="body" idx="1"/>
          </p:nvPr>
        </p:nvSpPr>
        <p:spPr>
          <a:xfrm>
            <a:off x="904875" y="4710112"/>
            <a:ext cx="4978400" cy="4462462"/>
          </a:xfrm>
          <a:prstGeom prst="rect">
            <a:avLst/>
          </a:prstGeom>
          <a:noFill/>
          <a:ln w="9525">
            <a:noFill/>
            <a:miter lim="800000"/>
          </a:ln>
          <a:effectLst/>
        </p:spPr>
        <p:txBody>
          <a:bodyPr vert="horz" wrap="square" lIns="91404" tIns="45704" rIns="91404" bIns="45704" anchor="t"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742950" indent="-28575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11430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6002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20574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eaLnBrk="1" hangingPunct="1"/>
            <a:r>
              <a:rPr lang="zh-CN" altLang="en-US">
                <a:effectLst/>
              </a:rPr>
              <a:t>第七项是与洁净工作服和无菌工作服及专用工位器具的末道清洗有关的环境要求。</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a:effectLst/>
      </p:grpSpPr>
      <p:sp>
        <p:nvSpPr>
          <p:cNvPr id="50178" name="Rectangle 7"/>
          <p:cNvSpPr/>
          <p:nvPr/>
        </p:nvSpPr>
        <p:spPr>
          <a:xfrm>
            <a:off x="3846512" y="9421812"/>
            <a:ext cx="2941638" cy="495300"/>
          </a:xfrm>
          <a:prstGeom prst="rect">
            <a:avLst/>
          </a:prstGeom>
          <a:noFill/>
          <a:ln>
            <a:noFill/>
            <a:miter lim="800000"/>
          </a:ln>
          <a:effectLst/>
        </p:spPr>
        <p:txBody>
          <a:bodyPr lIns="91404" tIns="45704" rIns="91404" bIns="45704" anchor="b"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4572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9144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3716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182880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algn="r" eaLnBrk="1" hangingPunct="1">
              <a:spcBef>
                <a:spcPct val="20000"/>
              </a:spcBef>
            </a:pPr>
            <a:fld id="{E8F174EB-7870-4877-99F2-63DCBA2E20B0}" type="slidenum">
              <a:rPr lang="en-US" altLang="zh-CN">
                <a:effectLst/>
              </a:rPr>
              <a:t>14</a:t>
            </a:fld>
          </a:p>
        </p:txBody>
      </p:sp>
      <p:sp>
        <p:nvSpPr>
          <p:cNvPr id="50179" name="Rectangle 2"/>
          <p:cNvSpPr/>
          <p:nvPr>
            <p:ph type="sldImg"/>
          </p:nvPr>
        </p:nvSpPr>
        <p:spPr>
          <a:xfrm>
            <a:off x="917575" y="744538"/>
            <a:ext cx="4957762" cy="3717925"/>
          </a:xfrm>
          <a:prstGeom prst="rect">
            <a:avLst/>
          </a:prstGeom>
          <a:noFill/>
          <a:ln>
            <a:miter lim="800000"/>
          </a:ln>
          <a:effectLst/>
        </p:spPr>
      </p:sp>
      <p:sp>
        <p:nvSpPr>
          <p:cNvPr id="50180" name="Rectangle 3"/>
          <p:cNvSpPr/>
          <p:nvPr>
            <p:ph type="body" idx="1"/>
          </p:nvPr>
        </p:nvSpPr>
        <p:spPr>
          <a:xfrm>
            <a:off x="904875" y="4710112"/>
            <a:ext cx="4978400" cy="4462462"/>
          </a:xfrm>
          <a:prstGeom prst="rect">
            <a:avLst/>
          </a:prstGeom>
          <a:noFill/>
          <a:ln w="9525">
            <a:noFill/>
            <a:miter lim="800000"/>
          </a:ln>
          <a:effectLst/>
        </p:spPr>
        <p:txBody>
          <a:bodyPr vert="horz" wrap="square" lIns="91404" tIns="45704" rIns="91404" bIns="45704" anchor="t" anchorCtr="0">
            <a:noAutofit/>
          </a:bodyPr>
          <a:lstStyle>
            <a:lvl1pPr marL="0" indent="0" algn="l" defTabSz="914400"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1pPr>
            <a:lvl2pPr marL="742950" indent="-28575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2pPr>
            <a:lvl3pPr marL="11430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3pPr>
            <a:lvl4pPr marL="16002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4pPr>
            <a:lvl5pPr marL="2057400" indent="-228600" algn="l" rtl="0" eaLnBrk="0" fontAlgn="base" hangingPunct="0">
              <a:lnSpc>
                <a:spcPct val="100000"/>
              </a:lnSpc>
              <a:spcBef>
                <a:spcPct val="30000"/>
              </a:spcBef>
              <a:spcAft>
                <a:spcPct val="0"/>
              </a:spcAft>
              <a:buClrTx/>
              <a:buSzTx/>
              <a:buFontTx/>
              <a:buNone/>
              <a:defRPr kumimoji="1" lang="zh-CN" altLang="en-US" sz="1200" b="0" i="0" u="none">
                <a:solidFill>
                  <a:schemeClr val="tx1"/>
                </a:solidFill>
                <a:effectLst/>
                <a:latin typeface="Times New Roman" pitchFamily="18" charset="0"/>
                <a:ea typeface="宋体" panose="02010600030101010101" pitchFamily="2" charset="-122"/>
              </a:defRPr>
            </a:lvl5pPr>
          </a:lstStyle>
          <a:p>
            <a:pPr marL="0" lvl="0" indent="0" eaLnBrk="1" hangingPunct="1"/>
            <a:r>
              <a:rPr lang="zh-CN" altLang="en-US">
                <a:effectLst/>
              </a:rPr>
              <a:t>将生产工艺流程和空气洁净度级别有机的结合起来，实现二者的恰到好处的统一。</a:t>
            </a:r>
          </a:p>
          <a:p>
            <a:pPr marL="0" lvl="0" indent="0" eaLnBrk="1" hangingPunct="1"/>
            <a:r>
              <a:rPr lang="zh-CN" altLang="en-US">
                <a:effectLst/>
              </a:rPr>
              <a:t>如果几个过程相互间确实没有影响，应尽可能的少隔断，只要管理上方便就行，这样容易调节工艺流程，使得更加合理。</a:t>
            </a:r>
          </a:p>
          <a:p>
            <a:pPr marL="0" lvl="0" indent="0" eaLnBrk="1" hangingPunct="1"/>
            <a:r>
              <a:rPr lang="zh-CN" altLang="en-US">
                <a:effectLst/>
              </a:rPr>
              <a:t>关于压差梯度问题，主要还是要防止交叉污染。同一级别、不同的洁净室之间，要求相对高的压差高一些，如果两个过程可能会有一定影响，怕受影响的高一些，不怕影响的可适当低一些。特别要注意不相邻而共用洁净走廊的情况。</a:t>
            </a:r>
          </a:p>
          <a:p>
            <a:pPr marL="0" lvl="0" indent="0" eaLnBrk="1" hangingPunct="1"/>
            <a:r>
              <a:rPr lang="zh-CN" altLang="en-US">
                <a:effectLst/>
              </a:rPr>
              <a:t>温、湿度不是强制性要求，但要做出规定（不能现场检查时看到是多少，你就说工艺就需要多么高），规定得还要有道理，特别是要有利于产品质量的提高。</a:t>
            </a:r>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tags" Target="../tags/tag46.xml" /><Relationship Id="rId2" Type="http://schemas.openxmlformats.org/officeDocument/2006/relationships/tags" Target="../tags/tag47.xml" /><Relationship Id="rId3" Type="http://schemas.openxmlformats.org/officeDocument/2006/relationships/tags" Target="../tags/tag48.xml" /><Relationship Id="rId4" Type="http://schemas.openxmlformats.org/officeDocument/2006/relationships/tags" Target="../tags/tag49.xml" /><Relationship Id="rId5"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tags" Target="../tags/tag50.xml" /><Relationship Id="rId2" Type="http://schemas.openxmlformats.org/officeDocument/2006/relationships/tags" Target="../tags/tag51.xml" /><Relationship Id="rId3" Type="http://schemas.openxmlformats.org/officeDocument/2006/relationships/tags" Target="../tags/tag52.xml" /><Relationship Id="rId4" Type="http://schemas.openxmlformats.org/officeDocument/2006/relationships/tags" Target="../tags/tag53.xml" /><Relationship Id="rId5" Type="http://schemas.openxmlformats.org/officeDocument/2006/relationships/tags" Target="../tags/tag54.xml" /><Relationship Id="rId6" Type="http://schemas.openxmlformats.org/officeDocument/2006/relationships/tags" Target="../tags/tag55.xml" /><Relationship Id="rId7"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tags" Target="../tags/tag56.xml" /><Relationship Id="rId2" Type="http://schemas.openxmlformats.org/officeDocument/2006/relationships/tags" Target="../tags/tag57.xml" /><Relationship Id="rId3" Type="http://schemas.openxmlformats.org/officeDocument/2006/relationships/tags" Target="../tags/tag58.xml" /><Relationship Id="rId4" Type="http://schemas.openxmlformats.org/officeDocument/2006/relationships/tags" Target="../tags/tag59.xml" /><Relationship Id="rId5"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tags" Target="../tags/tag60.xml" /><Relationship Id="rId2" Type="http://schemas.openxmlformats.org/officeDocument/2006/relationships/tags" Target="../tags/tag61.xml" /><Relationship Id="rId3" Type="http://schemas.openxmlformats.org/officeDocument/2006/relationships/tags" Target="../tags/tag62.xml" /><Relationship Id="rId4" Type="http://schemas.openxmlformats.org/officeDocument/2006/relationships/tags" Target="../tags/tag63.xml" /><Relationship Id="rId5" Type="http://schemas.openxmlformats.org/officeDocument/2006/relationships/tags" Target="../tags/tag64.xml" /><Relationship Id="rId6" Type="http://schemas.openxmlformats.org/officeDocument/2006/relationships/tags" Target="../tags/tag65.xml" /><Relationship Id="rId7"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tags" Target="../tags/tag66.xml" /><Relationship Id="rId2" Type="http://schemas.openxmlformats.org/officeDocument/2006/relationships/tags" Target="../tags/tag67.xml" /><Relationship Id="rId3" Type="http://schemas.openxmlformats.org/officeDocument/2006/relationships/tags" Target="../tags/tag68.xml" /><Relationship Id="rId4" Type="http://schemas.openxmlformats.org/officeDocument/2006/relationships/tags" Target="../tags/tag69.xml" /><Relationship Id="rId5" Type="http://schemas.openxmlformats.org/officeDocument/2006/relationships/tags" Target="../tags/tag70.xml" /><Relationship Id="rId6" Type="http://schemas.openxmlformats.org/officeDocument/2006/relationships/tags" Target="../tags/tag71.xml" /><Relationship Id="rId7" Type="http://schemas.openxmlformats.org/officeDocument/2006/relationships/tags" Target="../tags/tag72.xml" /><Relationship Id="rId8"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tags" Target="../tags/tag73.xml" /><Relationship Id="rId2" Type="http://schemas.openxmlformats.org/officeDocument/2006/relationships/tags" Target="../tags/tag74.xml" /><Relationship Id="rId3" Type="http://schemas.openxmlformats.org/officeDocument/2006/relationships/tags" Target="../tags/tag75.xml" /><Relationship Id="rId4" Type="http://schemas.openxmlformats.org/officeDocument/2006/relationships/tags" Target="../tags/tag76.xml" /><Relationship Id="rId5" Type="http://schemas.openxmlformats.org/officeDocument/2006/relationships/tags" Target="../tags/tag77.xml" /><Relationship Id="rId6" Type="http://schemas.openxmlformats.org/officeDocument/2006/relationships/tags" Target="../tags/tag78.xml" /><Relationship Id="rId7" Type="http://schemas.openxmlformats.org/officeDocument/2006/relationships/tags" Target="../tags/tag79.xml" /><Relationship Id="rId8"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tags" Target="../tags/tag80.xml" /><Relationship Id="rId2" Type="http://schemas.openxmlformats.org/officeDocument/2006/relationships/tags" Target="../tags/tag81.xml" /><Relationship Id="rId3" Type="http://schemas.openxmlformats.org/officeDocument/2006/relationships/tags" Target="../tags/tag82.xml" /><Relationship Id="rId4" Type="http://schemas.openxmlformats.org/officeDocument/2006/relationships/tags" Target="../tags/tag83.xml" /><Relationship Id="rId5" Type="http://schemas.openxmlformats.org/officeDocument/2006/relationships/tags" Target="../tags/tag84.xml" /><Relationship Id="rId6" Type="http://schemas.openxmlformats.org/officeDocument/2006/relationships/tags" Target="../tags/tag85.xml" /><Relationship Id="rId7" Type="http://schemas.openxmlformats.org/officeDocument/2006/relationships/tags" Target="../tags/tag86.xml" /><Relationship Id="rId8"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tags" Target="../tags/tag87.xml" /><Relationship Id="rId10" Type="http://schemas.openxmlformats.org/officeDocument/2006/relationships/slideMaster" Target="../slideMasters/slideMaster1.xml" /><Relationship Id="rId2" Type="http://schemas.openxmlformats.org/officeDocument/2006/relationships/tags" Target="../tags/tag88.xml" /><Relationship Id="rId3" Type="http://schemas.openxmlformats.org/officeDocument/2006/relationships/tags" Target="../tags/tag89.xml" /><Relationship Id="rId4" Type="http://schemas.openxmlformats.org/officeDocument/2006/relationships/tags" Target="../tags/tag90.xml" /><Relationship Id="rId5" Type="http://schemas.openxmlformats.org/officeDocument/2006/relationships/tags" Target="../tags/tag91.xml" /><Relationship Id="rId6" Type="http://schemas.openxmlformats.org/officeDocument/2006/relationships/tags" Target="../tags/tag92.xml" /><Relationship Id="rId7" Type="http://schemas.openxmlformats.org/officeDocument/2006/relationships/tags" Target="../tags/tag93.xml" /><Relationship Id="rId8" Type="http://schemas.openxmlformats.org/officeDocument/2006/relationships/tags" Target="../tags/tag94.xml" /><Relationship Id="rId9" Type="http://schemas.openxmlformats.org/officeDocument/2006/relationships/tags" Target="../tags/tag95.xml" /></Relationships>
</file>

<file path=ppt/slideLayouts/_rels/slideLayout18.xml.rels>&#65279;<?xml version="1.0" encoding="utf-8" standalone="yes"?><Relationships xmlns="http://schemas.openxmlformats.org/package/2006/relationships"><Relationship Id="rId1" Type="http://schemas.openxmlformats.org/officeDocument/2006/relationships/tags" Target="../tags/tag96.xml" /><Relationship Id="rId2" Type="http://schemas.openxmlformats.org/officeDocument/2006/relationships/tags" Target="../tags/tag97.xml" /><Relationship Id="rId3" Type="http://schemas.openxmlformats.org/officeDocument/2006/relationships/tags" Target="../tags/tag98.xml" /><Relationship Id="rId4" Type="http://schemas.openxmlformats.org/officeDocument/2006/relationships/tags" Target="../tags/tag99.xml" /><Relationship Id="rId5" Type="http://schemas.openxmlformats.org/officeDocument/2006/relationships/tags" Target="../tags/tag100.xml" /><Relationship Id="rId6" Type="http://schemas.openxmlformats.org/officeDocument/2006/relationships/tags" Target="../tags/tag101.xml" /><Relationship Id="rId7" Type="http://schemas.openxmlformats.org/officeDocument/2006/relationships/slideMaster" Target="../slideMasters/slideMaster1.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tags" Target="../tags/tag4.xml" /><Relationship Id="rId2" Type="http://schemas.openxmlformats.org/officeDocument/2006/relationships/tags" Target="../tags/tag5.xml" /><Relationship Id="rId3" Type="http://schemas.openxmlformats.org/officeDocument/2006/relationships/tags" Target="../tags/tag6.xml" /><Relationship Id="rId4" Type="http://schemas.openxmlformats.org/officeDocument/2006/relationships/tags" Target="../tags/tag7.xml" /><Relationship Id="rId5" Type="http://schemas.openxmlformats.org/officeDocument/2006/relationships/tags" Target="../tags/tag8.xml" /><Relationship Id="rId6"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tags" Target="../tags/tag9.xml" /><Relationship Id="rId2" Type="http://schemas.openxmlformats.org/officeDocument/2006/relationships/tags" Target="../tags/tag10.xml" /><Relationship Id="rId3" Type="http://schemas.openxmlformats.org/officeDocument/2006/relationships/tags" Target="../tags/tag11.xml" /><Relationship Id="rId4" Type="http://schemas.openxmlformats.org/officeDocument/2006/relationships/tags" Target="../tags/tag12.xml" /><Relationship Id="rId5" Type="http://schemas.openxmlformats.org/officeDocument/2006/relationships/tags" Target="../tags/tag13.xml" /><Relationship Id="rId6"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tags" Target="../tags/tag14.xml" /><Relationship Id="rId2" Type="http://schemas.openxmlformats.org/officeDocument/2006/relationships/tags" Target="../tags/tag15.xml" /><Relationship Id="rId3" Type="http://schemas.openxmlformats.org/officeDocument/2006/relationships/tags" Target="../tags/tag16.xml" /><Relationship Id="rId4" Type="http://schemas.openxmlformats.org/officeDocument/2006/relationships/tags" Target="../tags/tag17.xml" /><Relationship Id="rId5" Type="http://schemas.openxmlformats.org/officeDocument/2006/relationships/tags" Target="../tags/tag18.xml" /><Relationship Id="rId6" Type="http://schemas.openxmlformats.org/officeDocument/2006/relationships/tags" Target="../tags/tag19.xml" /><Relationship Id="rId7"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tags" Target="../tags/tag20.xml" /><Relationship Id="rId2" Type="http://schemas.openxmlformats.org/officeDocument/2006/relationships/tags" Target="../tags/tag21.xml" /><Relationship Id="rId3" Type="http://schemas.openxmlformats.org/officeDocument/2006/relationships/tags" Target="../tags/tag22.xml" /><Relationship Id="rId4" Type="http://schemas.openxmlformats.org/officeDocument/2006/relationships/tags" Target="../tags/tag23.xml" /><Relationship Id="rId5" Type="http://schemas.openxmlformats.org/officeDocument/2006/relationships/tags" Target="../tags/tag24.xml" /><Relationship Id="rId6" Type="http://schemas.openxmlformats.org/officeDocument/2006/relationships/tags" Target="../tags/tag25.xml" /><Relationship Id="rId7" Type="http://schemas.openxmlformats.org/officeDocument/2006/relationships/tags" Target="../tags/tag26.xml" /><Relationship Id="rId8" Type="http://schemas.openxmlformats.org/officeDocument/2006/relationships/tags" Target="../tags/tag27.xml" /><Relationship Id="rId9"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28.xml" /><Relationship Id="rId2" Type="http://schemas.openxmlformats.org/officeDocument/2006/relationships/tags" Target="../tags/tag29.xml" /><Relationship Id="rId3" Type="http://schemas.openxmlformats.org/officeDocument/2006/relationships/tags" Target="../tags/tag30.xml" /><Relationship Id="rId4" Type="http://schemas.openxmlformats.org/officeDocument/2006/relationships/tags" Target="../tags/tag31.xml" /><Relationship Id="rId5"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tags" Target="../tags/tag32.xml" /><Relationship Id="rId2" Type="http://schemas.openxmlformats.org/officeDocument/2006/relationships/tags" Target="../tags/tag33.xml" /><Relationship Id="rId3" Type="http://schemas.openxmlformats.org/officeDocument/2006/relationships/tags" Target="../tags/tag34.xml" /><Relationship Id="rId4"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tags" Target="../tags/tag35.xml" /><Relationship Id="rId2" Type="http://schemas.openxmlformats.org/officeDocument/2006/relationships/tags" Target="../tags/tag36.xml" /><Relationship Id="rId3" Type="http://schemas.openxmlformats.org/officeDocument/2006/relationships/tags" Target="../tags/tag37.xml" /><Relationship Id="rId4" Type="http://schemas.openxmlformats.org/officeDocument/2006/relationships/tags" Target="../tags/tag38.xml" /><Relationship Id="rId5" Type="http://schemas.openxmlformats.org/officeDocument/2006/relationships/tags" Target="../tags/tag39.xml" /><Relationship Id="rId6" Type="http://schemas.openxmlformats.org/officeDocument/2006/relationships/tags" Target="../tags/tag40.xml" /><Relationship Id="rId7"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tags" Target="../tags/tag41.xml" /><Relationship Id="rId2" Type="http://schemas.openxmlformats.org/officeDocument/2006/relationships/tags" Target="../tags/tag42.xml" /><Relationship Id="rId3" Type="http://schemas.openxmlformats.org/officeDocument/2006/relationships/tags" Target="../tags/tag43.xml" /><Relationship Id="rId4" Type="http://schemas.openxmlformats.org/officeDocument/2006/relationships/tags" Target="../tags/tag44.xml" /><Relationship Id="rId5" Type="http://schemas.openxmlformats.org/officeDocument/2006/relationships/tags" Target="../tags/tag45.xml" /><Relationship Id="rId6"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p:cSld name="标题幻灯片">
    <p:spTree>
      <p:nvGrpSpPr>
        <p:cNvPr id="1" name=""/>
        <p:cNvGrpSpPr/>
        <p:nvPr/>
      </p:nvGrpSpPr>
      <p:grpSpPr>
        <a:xfrm>
          <a:off x="0" y="0"/>
          <a:ext cx="0" cy="0"/>
        </a:xfrm>
        <a:effectLst/>
      </p:grpSpPr>
      <p:sp>
        <p:nvSpPr>
          <p:cNvPr id="16" name="日期占位符 15"/>
          <p:cNvSpPr>
            <a:spLocks noGrp="1"/>
          </p:cNvSpPr>
          <p:nvPr>
            <p:ph type="dt" sz="half" idx="10"/>
            <p:custDataLst>
              <p:tags r:id="rId1"/>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17" name="页脚占位符 16"/>
          <p:cNvSpPr>
            <a:spLocks noGrp="1"/>
          </p:cNvSpPr>
          <p:nvPr>
            <p:ph type="ftr" sz="quarter" idx="11"/>
            <p:custDataLst>
              <p:tags r:id="rId2"/>
            </p:custDataLst>
          </p:nvPr>
        </p:nvSpPr>
        <p:spPr>
          <a:effectLst/>
        </p:spPr>
        <p:txBody>
          <a:bodyPr/>
          <a:lstStyle/>
          <a:p>
            <a:endParaRPr lang="zh-CN" altLang="en-US">
              <a:effectLst/>
            </a:endParaRPr>
          </a:p>
        </p:txBody>
      </p:sp>
      <p:sp>
        <p:nvSpPr>
          <p:cNvPr id="18" name="灯片编号占位符 17"/>
          <p:cNvSpPr>
            <a:spLocks noGrp="1"/>
          </p:cNvSpPr>
          <p:nvPr>
            <p:ph type="sldNum" sz="quarter" idx="12"/>
            <p:custDataLst>
              <p:tags r:id="rId3"/>
            </p:custDataLst>
          </p:nvPr>
        </p:nvSpPr>
        <p:spPr>
          <a:effectLst/>
        </p:spPr>
        <p:txBody>
          <a:bodyPr/>
          <a:lstStyle/>
          <a:p>
            <a:fld id="{49AE70B2-8BF9-45C0-BB95-33D1B9D3A854}" type="slidenum">
              <a:rPr lang="zh-CN" altLang="en-US" smtClean="0">
                <a:effectLst/>
              </a:rPr>
              <a:t/>
            </a:fld>
            <a:endParaRPr lang="zh-CN" altLang="en-US">
              <a:effectLst/>
            </a:endParaRPr>
          </a:p>
        </p:txBody>
      </p:sp>
    </p:spTree>
  </p:cSld>
  <p:clrMapOvr>
    <a:masterClrMapping/>
  </p:clrMapOvr>
  <p:transition/>
  <p:timing/>
  <p:hf hdr="0" ftr="0"/>
</p:sldLayout>
</file>

<file path=ppt/slideLayouts/slideLayout1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内容">
    <p:spTree>
      <p:nvGrpSpPr>
        <p:cNvPr id="1" name=""/>
        <p:cNvGrpSpPr/>
        <p:nvPr/>
      </p:nvGrpSpPr>
      <p:grpSpPr>
        <a:xfrm>
          <a:off x="0" y="0"/>
          <a:ext cx="0" cy="0"/>
        </a:xfrm>
        <a:effectLst/>
      </p:grpSpPr>
      <p:sp>
        <p:nvSpPr>
          <p:cNvPr id="3" name="日期占位符 2"/>
          <p:cNvSpPr>
            <a:spLocks noGrp="1"/>
          </p:cNvSpPr>
          <p:nvPr>
            <p:ph type="dt" sz="half" idx="10"/>
            <p:custDataLst>
              <p:tags r:id="rId1"/>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4" name="页脚占位符 3"/>
          <p:cNvSpPr>
            <a:spLocks noGrp="1"/>
          </p:cNvSpPr>
          <p:nvPr>
            <p:ph type="ftr" sz="quarter" idx="11"/>
            <p:custDataLst>
              <p:tags r:id="rId2"/>
            </p:custDataLst>
          </p:nvPr>
        </p:nvSpPr>
        <p:spPr>
          <a:effectLst/>
        </p:spPr>
        <p:txBody>
          <a:bodyPr/>
          <a:lstStyle/>
          <a:p>
            <a:endParaRPr lang="zh-CN" altLang="en-US">
              <a:effectLst/>
            </a:endParaRPr>
          </a:p>
        </p:txBody>
      </p:sp>
      <p:sp>
        <p:nvSpPr>
          <p:cNvPr id="5" name="灯片编号占位符 4"/>
          <p:cNvSpPr>
            <a:spLocks noGrp="1"/>
          </p:cNvSpPr>
          <p:nvPr>
            <p:ph type="sldNum" sz="quarter" idx="12"/>
            <p:custDataLst>
              <p:tags r:id="rId3"/>
            </p:custDataLst>
          </p:nvPr>
        </p:nvSpPr>
        <p:spPr>
          <a:effectLst/>
        </p:spPr>
        <p:txBody>
          <a:bodyPr/>
          <a:lstStyle/>
          <a:p>
            <a:fld id="{49AE70B2-8BF9-45C0-BB95-33D1B9D3A854}" type="slidenum">
              <a:rPr lang="zh-CN" altLang="en-US" smtClean="0">
                <a:effectLst/>
              </a:rPr>
              <a:t/>
            </a:fld>
            <a:endParaRPr lang="zh-CN" altLang="en-US">
              <a:effectLst/>
            </a:endParaRPr>
          </a:p>
        </p:txBody>
      </p:sp>
      <p:sp>
        <p:nvSpPr>
          <p:cNvPr id="7" name="内容占位符 6"/>
          <p:cNvSpPr>
            <a:spLocks noGrp="1"/>
          </p:cNvSpPr>
          <p:nvPr>
            <p:ph sz="quarter" idx="13"/>
            <p:custDataLst>
              <p:tags r:id="rId4"/>
            </p:custDataLst>
          </p:nvPr>
        </p:nvSpPr>
        <p:spPr>
          <a:xfrm>
            <a:off x="669930" y="952508"/>
            <a:ext cx="10852237" cy="5388907"/>
          </a:xfrm>
          <a:effectLst/>
        </p:spPr>
        <p:txBody>
          <a:bodyPr/>
          <a:lstStyle/>
          <a:p>
            <a:pPr lvl="0"/>
            <a:r>
              <a:rPr lang="zh-CN" altLang="en-US">
                <a:effectLst/>
              </a:rPr>
              <a:t>单击此处编辑母版文本样式</a:t>
            </a:r>
          </a:p>
          <a:p>
            <a:pPr lvl="1"/>
            <a:r>
              <a:rPr lang="zh-CN" altLang="en-US">
                <a:effectLst/>
              </a:rPr>
              <a:t>第二级</a:t>
            </a:r>
          </a:p>
          <a:p>
            <a:pPr lvl="2"/>
            <a:r>
              <a:rPr lang="zh-CN" altLang="en-US">
                <a:effectLst/>
              </a:rPr>
              <a:t>第三级</a:t>
            </a:r>
          </a:p>
          <a:p>
            <a:pPr lvl="3"/>
            <a:r>
              <a:rPr lang="zh-CN" altLang="en-US">
                <a:effectLst/>
              </a:rPr>
              <a:t>第四级</a:t>
            </a:r>
          </a:p>
          <a:p>
            <a:pPr lvl="4"/>
            <a:r>
              <a:rPr lang="zh-CN" altLang="en-US">
                <a:effectLst/>
              </a:rPr>
              <a:t>第五级</a:t>
            </a:r>
          </a:p>
        </p:txBody>
      </p:sp>
    </p:spTree>
  </p:cSld>
  <p:clrMapOvr>
    <a:masterClrMapping/>
  </p:clrMapOvr>
  <p:transition/>
  <p:timing/>
  <p:hf hdr="0" ftr="0"/>
</p:sldLayout>
</file>

<file path=ppt/slideLayouts/slideLayout1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末尾幻灯片">
    <p:spTree>
      <p:nvGrpSpPr>
        <p:cNvPr id="1" name=""/>
        <p:cNvGrpSpPr/>
        <p:nvPr/>
      </p:nvGrpSpPr>
      <p:grpSpPr>
        <a:xfrm>
          <a:off x="0" y="0"/>
          <a:ext cx="0" cy="0"/>
        </a:xfrm>
        <a:effectLst/>
      </p:grpSpPr>
      <p:sp>
        <p:nvSpPr>
          <p:cNvPr id="2" name="标题 1"/>
          <p:cNvSpPr>
            <a:spLocks noGrp="1"/>
          </p:cNvSpPr>
          <p:nvPr>
            <p:ph type="title" hasCustomPrompt="1"/>
            <p:custDataLst>
              <p:tags r:id="rId1"/>
            </p:custDataLst>
          </p:nvPr>
        </p:nvSpPr>
        <p:spPr>
          <a:xfrm>
            <a:off x="2782800" y="2646000"/>
            <a:ext cx="5788800" cy="1357200"/>
          </a:xfrm>
          <a:effectLst/>
        </p:spPr>
        <p:txBody>
          <a:bodyPr vert="horz" lIns="90000" tIns="46800" rIns="90000" bIns="46800" rtlCol="0" anchor="t" anchorCtr="0">
            <a:normAutofit/>
          </a:bodyPr>
          <a:lstStyle>
            <a:lvl1pPr marL="0" marR="0" algn="ctr" defTabSz="914400" rtl="0" eaLnBrk="1" fontAlgn="auto" latinLnBrk="0" hangingPunct="1">
              <a:lnSpc>
                <a:spcPct val="130000"/>
              </a:lnSpc>
              <a:buNone/>
              <a:defRPr kumimoji="0" lang="zh-CN" altLang="en-US" sz="6300" b="1" i="0" u="none" strike="noStrike" kern="1200" cap="none" spc="300" normalizeH="0" baseline="0" noProof="1">
                <a:solidFill>
                  <a:schemeClr val="accent1"/>
                </a:solidFill>
                <a:effectLst/>
                <a:uFillTx/>
                <a:latin typeface="Arial" pitchFamily="34" charset="0"/>
                <a:ea typeface="微软雅黑" pitchFamily="34" charset="-122"/>
                <a:cs typeface="+mj-cs"/>
                <a:sym typeface="+mn-ea"/>
              </a:defRPr>
            </a:lvl1pPr>
          </a:lstStyle>
          <a:p>
            <a:pPr lvl="0"/>
            <a:r>
              <a:rPr>
                <a:effectLst/>
                <a:sym typeface="+mn-ea"/>
              </a:rPr>
              <a:t>编辑标题</a:t>
            </a:r>
          </a:p>
        </p:txBody>
      </p:sp>
      <p:sp>
        <p:nvSpPr>
          <p:cNvPr id="3" name="日期占位符 2"/>
          <p:cNvSpPr>
            <a:spLocks noGrp="1"/>
          </p:cNvSpPr>
          <p:nvPr>
            <p:ph type="dt" sz="half" idx="10"/>
            <p:custDataLst>
              <p:tags r:id="rId2"/>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4" name="页脚占位符 3"/>
          <p:cNvSpPr>
            <a:spLocks noGrp="1"/>
          </p:cNvSpPr>
          <p:nvPr>
            <p:ph type="ftr" sz="quarter" idx="11"/>
            <p:custDataLst>
              <p:tags r:id="rId3"/>
            </p:custDataLst>
          </p:nvPr>
        </p:nvSpPr>
        <p:spPr>
          <a:effectLst/>
        </p:spPr>
        <p:txBody>
          <a:bodyPr/>
          <a:lstStyle/>
          <a:p>
            <a:endParaRPr lang="zh-CN" altLang="en-US">
              <a:effectLst/>
            </a:endParaRPr>
          </a:p>
        </p:txBody>
      </p:sp>
      <p:sp>
        <p:nvSpPr>
          <p:cNvPr id="5" name="灯片编号占位符 4"/>
          <p:cNvSpPr>
            <a:spLocks noGrp="1"/>
          </p:cNvSpPr>
          <p:nvPr>
            <p:ph type="sldNum" sz="quarter" idx="12"/>
            <p:custDataLst>
              <p:tags r:id="rId4"/>
            </p:custDataLst>
          </p:nvPr>
        </p:nvSpPr>
        <p:spPr>
          <a:effectLst/>
        </p:spPr>
        <p:txBody>
          <a:bodyPr/>
          <a:lstStyle/>
          <a:p>
            <a:fld id="{49AE70B2-8BF9-45C0-BB95-33D1B9D3A854}" type="slidenum">
              <a:rPr lang="zh-CN" altLang="en-US" smtClean="0">
                <a:effectLst/>
              </a:rPr>
              <a:t/>
            </a:fld>
            <a:endParaRPr lang="zh-CN" altLang="en-US">
              <a:effectLst/>
            </a:endParaRPr>
          </a:p>
        </p:txBody>
      </p:sp>
      <p:sp>
        <p:nvSpPr>
          <p:cNvPr id="11" name="文本占位符 10"/>
          <p:cNvSpPr>
            <a:spLocks noGrp="1"/>
          </p:cNvSpPr>
          <p:nvPr>
            <p:ph type="body" sz="quarter" idx="13" hasCustomPrompt="1"/>
            <p:custDataLst>
              <p:tags r:id="rId5"/>
            </p:custDataLst>
          </p:nvPr>
        </p:nvSpPr>
        <p:spPr>
          <a:xfrm>
            <a:off x="2782800" y="4042800"/>
            <a:ext cx="5788800" cy="414000"/>
          </a:xfrm>
          <a:effectLst/>
        </p:spPr>
        <p:txBody>
          <a:bodyPr lIns="90000" tIns="46800" rIns="90000" bIns="46800">
            <a:normAutofit/>
          </a:bodyPr>
          <a:lstStyle>
            <a:lvl1pPr marL="0" indent="0" algn="ctr">
              <a:spcAft>
                <a:spcPct val="0"/>
              </a:spcAft>
              <a:buNone/>
              <a:defRPr sz="1400" b="1" spc="600" baseline="0">
                <a:solidFill>
                  <a:schemeClr val="accent1"/>
                </a:solidFill>
                <a:effectLst/>
                <a:latin typeface="Arial" pitchFamily="34" charset="0"/>
              </a:defRPr>
            </a:lvl1pPr>
            <a:lvl2pPr marL="457200" indent="0">
              <a:buNone/>
            </a:lvl2pPr>
            <a:lvl3pPr marL="914400" indent="0">
              <a:buNone/>
            </a:lvl3pPr>
            <a:lvl4pPr marL="1371600" indent="0">
              <a:buNone/>
            </a:lvl4pPr>
            <a:lvl5pPr marL="1828800" indent="0">
              <a:buNone/>
            </a:lvl5pPr>
          </a:lstStyle>
          <a:p>
            <a:pPr lvl="0"/>
            <a:r>
              <a:rPr lang="zh-CN" altLang="en-US">
                <a:effectLst/>
              </a:rPr>
              <a:t>点击此处编辑文本</a:t>
            </a:r>
          </a:p>
        </p:txBody>
      </p:sp>
      <p:sp>
        <p:nvSpPr>
          <p:cNvPr id="14" name="文本占位符 13"/>
          <p:cNvSpPr>
            <a:spLocks noGrp="1"/>
          </p:cNvSpPr>
          <p:nvPr>
            <p:ph type="body" sz="quarter" idx="14" hasCustomPrompt="1"/>
            <p:custDataLst>
              <p:tags r:id="rId6"/>
            </p:custDataLst>
          </p:nvPr>
        </p:nvSpPr>
        <p:spPr>
          <a:xfrm>
            <a:off x="3754800" y="5896800"/>
            <a:ext cx="3844800" cy="338400"/>
          </a:xfrm>
          <a:effectLst/>
        </p:spPr>
        <p:txBody>
          <a:bodyPr lIns="90000" tIns="46800" rIns="90000" bIns="46800">
            <a:normAutofit/>
          </a:bodyPr>
          <a:lstStyle>
            <a:lvl1pPr marL="0" indent="0" algn="ctr">
              <a:lnSpc>
                <a:spcPct val="100000"/>
              </a:lnSpc>
              <a:spcAft>
                <a:spcPct val="0"/>
              </a:spcAft>
              <a:buNone/>
              <a:defRPr sz="1400" spc="300" baseline="0">
                <a:solidFill>
                  <a:schemeClr val="accent1"/>
                </a:solidFill>
                <a:effectLst/>
                <a:latin typeface="Arial" pitchFamily="34" charset="0"/>
              </a:defRPr>
            </a:lvl1pPr>
            <a:lvl2pPr marL="457200" indent="0">
              <a:buNone/>
            </a:lvl2pPr>
            <a:lvl3pPr marL="914400" indent="0">
              <a:buNone/>
            </a:lvl3pPr>
            <a:lvl4pPr marL="1371600" indent="0">
              <a:buNone/>
            </a:lvl4pPr>
            <a:lvl5pPr marL="1828800" indent="0">
              <a:buNone/>
            </a:lvl5pPr>
          </a:lstStyle>
          <a:p>
            <a:pPr lvl="0"/>
            <a:r>
              <a:rPr lang="zh-CN" altLang="en-US">
                <a:effectLst/>
              </a:rPr>
              <a:t>点击此处编辑文本</a:t>
            </a:r>
          </a:p>
        </p:txBody>
      </p:sp>
    </p:spTree>
  </p:cSld>
  <p:clrMapOvr>
    <a:masterClrMapping/>
  </p:clrMapOvr>
  <p:transition/>
  <p:timing/>
  <p:hf hdr="0" ftr="0"/>
</p:sldLayout>
</file>

<file path=ppt/slideLayouts/slideLayout1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通用">
    <p:spTree>
      <p:nvGrpSpPr>
        <p:cNvPr id="1" name=""/>
        <p:cNvGrpSpPr/>
        <p:nvPr/>
      </p:nvGrpSpPr>
      <p:grpSpPr>
        <a:xfrm>
          <a:off x="0" y="0"/>
          <a:ext cx="0" cy="0"/>
        </a:xfrm>
        <a:effectLst/>
      </p:grpSpPr>
      <p:sp>
        <p:nvSpPr>
          <p:cNvPr id="2" name="标题 1"/>
          <p:cNvSpPr>
            <a:spLocks noGrp="1"/>
          </p:cNvSpPr>
          <p:nvPr>
            <p:ph type="title"/>
            <p:custDataLst>
              <p:tags r:id="rId1"/>
            </p:custDataLst>
          </p:nvPr>
        </p:nvSpPr>
        <p:spPr>
          <a:effectLst/>
        </p:spPr>
        <p:txBody>
          <a:bodyPr/>
          <a:lstStyle>
            <a:lvl1pPr>
              <a:defRPr baseline="0">
                <a:effectLst/>
                <a:latin typeface="Arial" pitchFamily="34" charset="0"/>
                <a:ea typeface="微软雅黑" pitchFamily="34" charset="-122"/>
              </a:defRPr>
            </a:lvl1pPr>
          </a:lstStyle>
          <a:p>
            <a:r>
              <a:rPr lang="zh-CN" altLang="en-US">
                <a:effectLst/>
              </a:rPr>
              <a:t>单击此处编辑母版标题样式</a:t>
            </a:r>
          </a:p>
        </p:txBody>
      </p:sp>
      <p:sp>
        <p:nvSpPr>
          <p:cNvPr id="3" name="日期占位符 2"/>
          <p:cNvSpPr>
            <a:spLocks noGrp="1"/>
          </p:cNvSpPr>
          <p:nvPr>
            <p:ph type="dt" sz="half" idx="10"/>
            <p:custDataLst>
              <p:tags r:id="rId2"/>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4" name="页脚占位符 3"/>
          <p:cNvSpPr>
            <a:spLocks noGrp="1"/>
          </p:cNvSpPr>
          <p:nvPr>
            <p:ph type="ftr" sz="quarter" idx="11"/>
            <p:custDataLst>
              <p:tags r:id="rId3"/>
            </p:custDataLst>
          </p:nvPr>
        </p:nvSpPr>
        <p:spPr>
          <a:effectLst/>
        </p:spPr>
        <p:txBody>
          <a:bodyPr/>
          <a:lstStyle/>
          <a:p>
            <a:endParaRPr lang="zh-CN" altLang="en-US">
              <a:effectLst/>
            </a:endParaRPr>
          </a:p>
        </p:txBody>
      </p:sp>
      <p:sp>
        <p:nvSpPr>
          <p:cNvPr id="5" name="灯片编号占位符 4"/>
          <p:cNvSpPr>
            <a:spLocks noGrp="1"/>
          </p:cNvSpPr>
          <p:nvPr>
            <p:ph type="sldNum" sz="quarter" idx="12"/>
            <p:custDataLst>
              <p:tags r:id="rId4"/>
            </p:custDataLst>
          </p:nvPr>
        </p:nvSpPr>
        <p:spPr>
          <a:effectLst/>
        </p:spPr>
        <p:txBody>
          <a:bodyPr/>
          <a:lstStyle/>
          <a:p>
            <a:fld id="{49AE70B2-8BF9-45C0-BB95-33D1B9D3A854}" type="slidenum">
              <a:rPr lang="zh-CN" altLang="en-US" smtClean="0">
                <a:effectLst/>
              </a:rPr>
              <a:t/>
            </a:fld>
            <a:endParaRPr lang="zh-CN" altLang="en-US">
              <a:effectLst/>
            </a:endParaRPr>
          </a:p>
        </p:txBody>
      </p:sp>
    </p:spTree>
  </p:cSld>
  <p:clrMapOvr>
    <a:masterClrMapping/>
  </p:clrMapOvr>
  <p:transition/>
  <p:timing/>
  <p:hf hdr="0" ftr="0"/>
</p:sldLayout>
</file>

<file path=ppt/slideLayouts/slideLayout1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相框">
    <p:spTree>
      <p:nvGrpSpPr>
        <p:cNvPr id="1" name=""/>
        <p:cNvGrpSpPr/>
        <p:nvPr/>
      </p:nvGrpSpPr>
      <p:grpSpPr>
        <a:xfrm>
          <a:off x="0" y="0"/>
          <a:ext cx="0" cy="0"/>
        </a:xfrm>
        <a:effectLst/>
      </p:grpSpPr>
      <p:sp>
        <p:nvSpPr>
          <p:cNvPr id="8" name="矩形 7"/>
          <p:cNvSpPr/>
          <p:nvPr>
            <p:custDataLst>
              <p:tags r:id="rId1"/>
            </p:custDataLst>
          </p:nvPr>
        </p:nvSpPr>
        <p:spPr>
          <a:xfrm>
            <a:off x="292800" y="304200"/>
            <a:ext cx="11606400" cy="624960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ffectLst/>
            </a:endParaRPr>
          </a:p>
        </p:txBody>
      </p:sp>
      <p:sp>
        <p:nvSpPr>
          <p:cNvPr id="2" name="标题 1"/>
          <p:cNvSpPr>
            <a:spLocks noGrp="1"/>
          </p:cNvSpPr>
          <p:nvPr>
            <p:ph type="title" hasCustomPrompt="1"/>
            <p:custDataLst>
              <p:tags r:id="rId2"/>
            </p:custDataLst>
          </p:nvPr>
        </p:nvSpPr>
        <p:spPr>
          <a:xfrm>
            <a:off x="1281600" y="1249200"/>
            <a:ext cx="9626400" cy="723600"/>
          </a:xfrm>
          <a:effectLst/>
        </p:spPr>
        <p:txBody>
          <a:bodyPr anchor="ctr"/>
          <a:lstStyle>
            <a:lvl1pPr>
              <a:defRPr sz="3200" baseline="0">
                <a:solidFill>
                  <a:schemeClr val="tx1"/>
                </a:solidFill>
                <a:effectLst/>
                <a:latin typeface="Arial" pitchFamily="34" charset="0"/>
                <a:ea typeface="微软雅黑" pitchFamily="34" charset="-122"/>
              </a:defRPr>
            </a:lvl1pPr>
          </a:lstStyle>
          <a:p>
            <a:r>
              <a:rPr lang="zh-CN" altLang="en-US">
                <a:effectLst/>
              </a:rPr>
              <a:t>单击此处编辑标题</a:t>
            </a:r>
          </a:p>
        </p:txBody>
      </p:sp>
      <p:sp>
        <p:nvSpPr>
          <p:cNvPr id="7" name="内容占位符 6"/>
          <p:cNvSpPr>
            <a:spLocks noGrp="1"/>
          </p:cNvSpPr>
          <p:nvPr>
            <p:ph sz="quarter" idx="13"/>
            <p:custDataLst>
              <p:tags r:id="rId3"/>
            </p:custDataLst>
          </p:nvPr>
        </p:nvSpPr>
        <p:spPr>
          <a:xfrm>
            <a:off x="1281113" y="2163600"/>
            <a:ext cx="9626600" cy="3445200"/>
          </a:xfrm>
          <a:effectLst/>
        </p:spPr>
        <p:txBody>
          <a:bodyPr/>
          <a:lstStyle>
            <a:lvl1pPr>
              <a:defRPr baseline="0">
                <a:solidFill>
                  <a:schemeClr val="tx1"/>
                </a:solidFill>
                <a:effectLst/>
                <a:latin typeface="Arial" pitchFamily="34" charset="0"/>
                <a:ea typeface="微软雅黑" pitchFamily="34" charset="-122"/>
              </a:defRPr>
            </a:lvl1pPr>
            <a:lvl2pPr>
              <a:defRPr baseline="0">
                <a:solidFill>
                  <a:schemeClr val="tx1"/>
                </a:solidFill>
                <a:effectLst/>
                <a:latin typeface="Arial" pitchFamily="34" charset="0"/>
                <a:ea typeface="微软雅黑" pitchFamily="34" charset="-122"/>
              </a:defRPr>
            </a:lvl2pPr>
            <a:lvl3pPr>
              <a:defRPr baseline="0">
                <a:solidFill>
                  <a:schemeClr val="tx1"/>
                </a:solidFill>
                <a:effectLst/>
                <a:latin typeface="Arial" pitchFamily="34" charset="0"/>
                <a:ea typeface="微软雅黑" pitchFamily="34" charset="-122"/>
              </a:defRPr>
            </a:lvl3pPr>
            <a:lvl4pPr>
              <a:defRPr baseline="0">
                <a:solidFill>
                  <a:schemeClr val="tx1"/>
                </a:solidFill>
                <a:effectLst/>
                <a:latin typeface="Arial" pitchFamily="34" charset="0"/>
                <a:ea typeface="微软雅黑" pitchFamily="34" charset="-122"/>
              </a:defRPr>
            </a:lvl4pPr>
            <a:lvl5pPr>
              <a:defRPr baseline="0">
                <a:solidFill>
                  <a:schemeClr val="tx1"/>
                </a:solidFill>
                <a:effectLst/>
                <a:latin typeface="Arial" pitchFamily="34" charset="0"/>
                <a:ea typeface="微软雅黑" pitchFamily="34" charset="-122"/>
              </a:defRPr>
            </a:lvl5pPr>
          </a:lstStyle>
          <a:p>
            <a:pPr lvl="0"/>
            <a:r>
              <a:rPr lang="zh-CN" altLang="en-US">
                <a:effectLst/>
              </a:rPr>
              <a:t>单击此处编辑母版文本样式</a:t>
            </a:r>
          </a:p>
          <a:p>
            <a:pPr lvl="1"/>
            <a:r>
              <a:rPr lang="zh-CN" altLang="en-US">
                <a:effectLst/>
              </a:rPr>
              <a:t>第二级</a:t>
            </a:r>
          </a:p>
          <a:p>
            <a:pPr lvl="2"/>
            <a:r>
              <a:rPr lang="zh-CN" altLang="en-US">
                <a:effectLst/>
              </a:rPr>
              <a:t>第三级</a:t>
            </a:r>
          </a:p>
          <a:p>
            <a:pPr lvl="3"/>
            <a:r>
              <a:rPr lang="zh-CN" altLang="en-US">
                <a:effectLst/>
              </a:rPr>
              <a:t>第四级</a:t>
            </a:r>
          </a:p>
          <a:p>
            <a:pPr lvl="4"/>
            <a:r>
              <a:rPr lang="zh-CN" altLang="en-US">
                <a:effectLst/>
              </a:rPr>
              <a:t>第五级</a:t>
            </a:r>
          </a:p>
        </p:txBody>
      </p:sp>
      <p:sp>
        <p:nvSpPr>
          <p:cNvPr id="3" name="日期占位符 2"/>
          <p:cNvSpPr>
            <a:spLocks noGrp="1"/>
          </p:cNvSpPr>
          <p:nvPr>
            <p:ph type="dt" sz="half" idx="10"/>
            <p:custDataLst>
              <p:tags r:id="rId4"/>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4" name="页脚占位符 3"/>
          <p:cNvSpPr>
            <a:spLocks noGrp="1"/>
          </p:cNvSpPr>
          <p:nvPr>
            <p:ph type="ftr" sz="quarter" idx="11"/>
            <p:custDataLst>
              <p:tags r:id="rId5"/>
            </p:custDataLst>
          </p:nvPr>
        </p:nvSpPr>
        <p:spPr>
          <a:effectLst/>
        </p:spPr>
        <p:txBody>
          <a:bodyPr/>
          <a:lstStyle/>
          <a:p>
            <a:endParaRPr lang="zh-CN" altLang="en-US">
              <a:effectLst/>
            </a:endParaRPr>
          </a:p>
        </p:txBody>
      </p:sp>
      <p:sp>
        <p:nvSpPr>
          <p:cNvPr id="5" name="灯片编号占位符 4"/>
          <p:cNvSpPr>
            <a:spLocks noGrp="1"/>
          </p:cNvSpPr>
          <p:nvPr>
            <p:ph type="sldNum" sz="quarter" idx="12"/>
            <p:custDataLst>
              <p:tags r:id="rId6"/>
            </p:custDataLst>
          </p:nvPr>
        </p:nvSpPr>
        <p:spPr>
          <a:effectLst/>
        </p:spPr>
        <p:txBody>
          <a:bodyPr/>
          <a:lstStyle/>
          <a:p>
            <a:fld id="{49AE70B2-8BF9-45C0-BB95-33D1B9D3A854}" type="slidenum">
              <a:rPr lang="zh-CN" altLang="en-US" smtClean="0">
                <a:effectLst/>
              </a:rPr>
              <a:t/>
            </a:fld>
            <a:endParaRPr lang="zh-CN" altLang="en-US">
              <a:effectLst/>
            </a:endParaRPr>
          </a:p>
        </p:txBody>
      </p:sp>
    </p:spTree>
  </p:cSld>
  <p:clrMapOvr>
    <a:masterClrMapping/>
  </p:clrMapOvr>
  <p:transition/>
  <p:timing/>
  <p:hf hdr="0" ftr="0"/>
</p:sldLayout>
</file>

<file path=ppt/slideLayouts/slideLayout1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左右">
    <p:spTree>
      <p:nvGrpSpPr>
        <p:cNvPr id="1" name=""/>
        <p:cNvGrpSpPr/>
        <p:nvPr/>
      </p:nvGrpSpPr>
      <p:grpSpPr>
        <a:xfrm>
          <a:off x="0" y="0"/>
          <a:ext cx="0" cy="0"/>
        </a:xfrm>
        <a:effectLst/>
      </p:grpSpPr>
      <p:sp>
        <p:nvSpPr>
          <p:cNvPr id="8" name="矩形 7"/>
          <p:cNvSpPr/>
          <p:nvPr>
            <p:custDataLst>
              <p:tags r:id="rId1"/>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ffectLst/>
              <a:sym typeface="+mn-ea"/>
            </a:endParaRPr>
          </a:p>
        </p:txBody>
      </p:sp>
      <p:sp>
        <p:nvSpPr>
          <p:cNvPr id="2" name="标题 1"/>
          <p:cNvSpPr>
            <a:spLocks noGrp="1"/>
          </p:cNvSpPr>
          <p:nvPr>
            <p:ph type="title" hasCustomPrompt="1"/>
            <p:custDataLst>
              <p:tags r:id="rId2"/>
            </p:custDataLst>
          </p:nvPr>
        </p:nvSpPr>
        <p:spPr>
          <a:xfrm>
            <a:off x="583200" y="770400"/>
            <a:ext cx="3960000" cy="882000"/>
          </a:xfrm>
          <a:effectLst/>
        </p:spPr>
        <p:txBody>
          <a:bodyPr anchor="ctr"/>
          <a:lstStyle>
            <a:lvl1pPr>
              <a:defRPr sz="3600" baseline="0">
                <a:solidFill>
                  <a:schemeClr val="tx1"/>
                </a:solidFill>
                <a:effectLst/>
                <a:latin typeface="Arial" pitchFamily="34" charset="0"/>
                <a:ea typeface="微软雅黑" pitchFamily="34" charset="-122"/>
              </a:defRPr>
            </a:lvl1pPr>
          </a:lstStyle>
          <a:p>
            <a:r>
              <a:rPr lang="zh-CN" altLang="en-US">
                <a:effectLst/>
              </a:rPr>
              <a:t>单击编辑标题</a:t>
            </a:r>
          </a:p>
        </p:txBody>
      </p:sp>
      <p:sp>
        <p:nvSpPr>
          <p:cNvPr id="3" name="日期占位符 2"/>
          <p:cNvSpPr>
            <a:spLocks noGrp="1"/>
          </p:cNvSpPr>
          <p:nvPr>
            <p:ph type="dt" sz="half" idx="10"/>
            <p:custDataLst>
              <p:tags r:id="rId3"/>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4" name="页脚占位符 3"/>
          <p:cNvSpPr>
            <a:spLocks noGrp="1"/>
          </p:cNvSpPr>
          <p:nvPr>
            <p:ph type="ftr" sz="quarter" idx="11"/>
            <p:custDataLst>
              <p:tags r:id="rId4"/>
            </p:custDataLst>
          </p:nvPr>
        </p:nvSpPr>
        <p:spPr>
          <a:effectLst/>
        </p:spPr>
        <p:txBody>
          <a:bodyPr/>
          <a:lstStyle/>
          <a:p>
            <a:endParaRPr lang="zh-CN" altLang="en-US">
              <a:effectLst/>
            </a:endParaRPr>
          </a:p>
        </p:txBody>
      </p:sp>
      <p:sp>
        <p:nvSpPr>
          <p:cNvPr id="5" name="灯片编号占位符 4"/>
          <p:cNvSpPr>
            <a:spLocks noGrp="1"/>
          </p:cNvSpPr>
          <p:nvPr>
            <p:ph type="sldNum" sz="quarter" idx="12"/>
            <p:custDataLst>
              <p:tags r:id="rId5"/>
            </p:custDataLst>
          </p:nvPr>
        </p:nvSpPr>
        <p:spPr>
          <a:effectLst/>
        </p:spPr>
        <p:txBody>
          <a:bodyPr/>
          <a:lstStyle/>
          <a:p>
            <a:fld id="{49AE70B2-8BF9-45C0-BB95-33D1B9D3A854}" type="slidenum">
              <a:rPr lang="zh-CN" altLang="en-US" smtClean="0">
                <a:effectLst/>
              </a:rPr>
              <a:t/>
            </a:fld>
            <a:endParaRPr lang="zh-CN" altLang="en-US">
              <a:effectLst/>
            </a:endParaRPr>
          </a:p>
        </p:txBody>
      </p:sp>
      <p:sp>
        <p:nvSpPr>
          <p:cNvPr id="7" name="文本占位符 6"/>
          <p:cNvSpPr>
            <a:spLocks noGrp="1"/>
          </p:cNvSpPr>
          <p:nvPr>
            <p:ph type="body" sz="quarter" idx="13"/>
            <p:custDataLst>
              <p:tags r:id="rId6"/>
            </p:custDataLst>
          </p:nvPr>
        </p:nvSpPr>
        <p:spPr>
          <a:xfrm>
            <a:off x="586800" y="1764000"/>
            <a:ext cx="3956400" cy="4093200"/>
          </a:xfrm>
          <a:effectLst/>
        </p:spPr>
        <p:txBody>
          <a:bodyPr/>
          <a:lstStyle>
            <a:lvl1pPr>
              <a:defRPr baseline="0">
                <a:solidFill>
                  <a:schemeClr val="tx1"/>
                </a:solidFill>
                <a:effectLst/>
                <a:latin typeface="Arial" pitchFamily="34" charset="0"/>
                <a:ea typeface="微软雅黑" pitchFamily="34" charset="-122"/>
              </a:defRPr>
            </a:lvl1pPr>
            <a:lvl2pPr>
              <a:defRPr baseline="0">
                <a:solidFill>
                  <a:schemeClr val="tx1"/>
                </a:solidFill>
                <a:effectLst/>
                <a:latin typeface="Arial" pitchFamily="34" charset="0"/>
                <a:ea typeface="微软雅黑" pitchFamily="34" charset="-122"/>
              </a:defRPr>
            </a:lvl2pPr>
            <a:lvl3pPr>
              <a:defRPr baseline="0">
                <a:solidFill>
                  <a:schemeClr val="tx1"/>
                </a:solidFill>
                <a:effectLst/>
                <a:latin typeface="Arial" pitchFamily="34" charset="0"/>
                <a:ea typeface="微软雅黑" pitchFamily="34" charset="-122"/>
              </a:defRPr>
            </a:lvl3pPr>
            <a:lvl4pPr>
              <a:defRPr baseline="0">
                <a:solidFill>
                  <a:schemeClr val="tx1"/>
                </a:solidFill>
                <a:effectLst/>
                <a:latin typeface="Arial" pitchFamily="34" charset="0"/>
                <a:ea typeface="微软雅黑" pitchFamily="34" charset="-122"/>
              </a:defRPr>
            </a:lvl4pPr>
            <a:lvl5pPr>
              <a:defRPr baseline="0">
                <a:solidFill>
                  <a:schemeClr val="tx1"/>
                </a:solidFill>
                <a:effectLst/>
                <a:latin typeface="Arial" pitchFamily="34" charset="0"/>
                <a:ea typeface="微软雅黑" pitchFamily="34" charset="-122"/>
              </a:defRPr>
            </a:lvl5pPr>
          </a:lstStyle>
          <a:p>
            <a:pPr lvl="0"/>
            <a:r>
              <a:rPr lang="zh-CN" altLang="en-US">
                <a:effectLst/>
              </a:rPr>
              <a:t>单击此处编辑母版文本样式</a:t>
            </a:r>
          </a:p>
          <a:p>
            <a:pPr lvl="1"/>
            <a:r>
              <a:rPr lang="zh-CN" altLang="en-US">
                <a:effectLst/>
              </a:rPr>
              <a:t>第二级</a:t>
            </a:r>
          </a:p>
          <a:p>
            <a:pPr lvl="2"/>
            <a:r>
              <a:rPr lang="zh-CN" altLang="en-US">
                <a:effectLst/>
              </a:rPr>
              <a:t>第三级</a:t>
            </a:r>
          </a:p>
          <a:p>
            <a:pPr lvl="3"/>
            <a:r>
              <a:rPr lang="zh-CN" altLang="en-US">
                <a:effectLst/>
              </a:rPr>
              <a:t>第四级</a:t>
            </a:r>
          </a:p>
          <a:p>
            <a:pPr lvl="4"/>
            <a:r>
              <a:rPr lang="zh-CN" altLang="en-US">
                <a:effectLst/>
              </a:rPr>
              <a:t>第五级</a:t>
            </a:r>
          </a:p>
        </p:txBody>
      </p:sp>
      <p:sp>
        <p:nvSpPr>
          <p:cNvPr id="9" name="内容占位符 8"/>
          <p:cNvSpPr>
            <a:spLocks noGrp="1"/>
          </p:cNvSpPr>
          <p:nvPr>
            <p:ph sz="quarter" idx="14"/>
            <p:custDataLst>
              <p:tags r:id="rId7"/>
            </p:custDataLst>
          </p:nvPr>
        </p:nvSpPr>
        <p:spPr>
          <a:xfrm>
            <a:off x="5101200" y="769938"/>
            <a:ext cx="6480000" cy="5087937"/>
          </a:xfrm>
          <a:effectLst/>
        </p:spPr>
        <p:txBody>
          <a:bodyPr/>
          <a:lstStyle>
            <a:lvl1pPr>
              <a:defRPr baseline="0">
                <a:solidFill>
                  <a:schemeClr val="tx1"/>
                </a:solidFill>
                <a:effectLst/>
                <a:latin typeface="Arial" pitchFamily="34" charset="0"/>
                <a:ea typeface="微软雅黑" pitchFamily="34" charset="-122"/>
              </a:defRPr>
            </a:lvl1pPr>
            <a:lvl2pPr>
              <a:defRPr baseline="0">
                <a:solidFill>
                  <a:schemeClr val="tx1"/>
                </a:solidFill>
                <a:effectLst/>
                <a:latin typeface="Arial" pitchFamily="34" charset="0"/>
                <a:ea typeface="微软雅黑" pitchFamily="34" charset="-122"/>
              </a:defRPr>
            </a:lvl2pPr>
            <a:lvl3pPr>
              <a:defRPr baseline="0">
                <a:solidFill>
                  <a:schemeClr val="tx1"/>
                </a:solidFill>
                <a:effectLst/>
                <a:latin typeface="Arial" pitchFamily="34" charset="0"/>
                <a:ea typeface="微软雅黑" pitchFamily="34" charset="-122"/>
              </a:defRPr>
            </a:lvl3pPr>
            <a:lvl4pPr>
              <a:defRPr baseline="0">
                <a:solidFill>
                  <a:schemeClr val="tx1"/>
                </a:solidFill>
                <a:effectLst/>
                <a:latin typeface="Arial" pitchFamily="34" charset="0"/>
                <a:ea typeface="微软雅黑" pitchFamily="34" charset="-122"/>
              </a:defRPr>
            </a:lvl4pPr>
            <a:lvl5pPr>
              <a:defRPr baseline="0">
                <a:solidFill>
                  <a:schemeClr val="tx1"/>
                </a:solidFill>
                <a:effectLst/>
                <a:latin typeface="Arial" pitchFamily="34" charset="0"/>
                <a:ea typeface="微软雅黑" pitchFamily="34" charset="-122"/>
              </a:defRPr>
            </a:lvl5pPr>
          </a:lstStyle>
          <a:p>
            <a:pPr lvl="0"/>
            <a:r>
              <a:rPr lang="zh-CN" altLang="en-US">
                <a:effectLst/>
              </a:rPr>
              <a:t>单击此处编辑母版文本样式</a:t>
            </a:r>
          </a:p>
          <a:p>
            <a:pPr lvl="1"/>
            <a:r>
              <a:rPr lang="zh-CN" altLang="en-US">
                <a:effectLst/>
              </a:rPr>
              <a:t>第二级</a:t>
            </a:r>
          </a:p>
          <a:p>
            <a:pPr lvl="2"/>
            <a:r>
              <a:rPr lang="zh-CN" altLang="en-US">
                <a:effectLst/>
              </a:rPr>
              <a:t>第三级</a:t>
            </a:r>
          </a:p>
          <a:p>
            <a:pPr lvl="3"/>
            <a:r>
              <a:rPr lang="zh-CN" altLang="en-US">
                <a:effectLst/>
              </a:rPr>
              <a:t>第四级</a:t>
            </a:r>
          </a:p>
          <a:p>
            <a:pPr lvl="4"/>
            <a:r>
              <a:rPr lang="zh-CN" altLang="en-US">
                <a:effectLst/>
              </a:rPr>
              <a:t>第五级</a:t>
            </a:r>
          </a:p>
        </p:txBody>
      </p:sp>
    </p:spTree>
  </p:cSld>
  <p:clrMapOvr>
    <a:masterClrMapping/>
  </p:clrMapOvr>
  <p:transition/>
  <p:timing/>
  <p:hf hdr="0" ftr="0"/>
</p:sldLayout>
</file>

<file path=ppt/slideLayouts/slideLayout1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上下">
    <p:spTree>
      <p:nvGrpSpPr>
        <p:cNvPr id="1" name=""/>
        <p:cNvGrpSpPr/>
        <p:nvPr/>
      </p:nvGrpSpPr>
      <p:grpSpPr>
        <a:xfrm>
          <a:off x="0" y="0"/>
          <a:ext cx="0" cy="0"/>
        </a:xfrm>
        <a:effectLst/>
      </p:grpSpPr>
      <p:sp>
        <p:nvSpPr>
          <p:cNvPr id="10" name="矩形 9"/>
          <p:cNvSpPr/>
          <p:nvPr>
            <p:custDataLst>
              <p:tags r:id="rId1"/>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ffectLst/>
              <a:sym typeface="+mn-ea"/>
            </a:endParaRPr>
          </a:p>
        </p:txBody>
      </p:sp>
      <p:sp>
        <p:nvSpPr>
          <p:cNvPr id="2" name="标题 1"/>
          <p:cNvSpPr>
            <a:spLocks noGrp="1"/>
          </p:cNvSpPr>
          <p:nvPr>
            <p:ph type="title"/>
            <p:custDataLst>
              <p:tags r:id="rId2"/>
            </p:custDataLst>
          </p:nvPr>
        </p:nvSpPr>
        <p:spPr>
          <a:xfrm>
            <a:off x="612000" y="781200"/>
            <a:ext cx="10976400" cy="626400"/>
          </a:xfrm>
          <a:effectLst/>
        </p:spPr>
        <p:txBody>
          <a:bodyPr anchor="ctr"/>
          <a:lstStyle>
            <a:lvl1pPr algn="ctr">
              <a:defRPr sz="3600" baseline="0">
                <a:solidFill>
                  <a:schemeClr val="tx1"/>
                </a:solidFill>
                <a:effectLst/>
                <a:latin typeface="Arial" pitchFamily="34" charset="0"/>
                <a:ea typeface="微软雅黑" pitchFamily="34" charset="-122"/>
              </a:defRPr>
            </a:lvl1pPr>
          </a:lstStyle>
          <a:p>
            <a:r>
              <a:rPr lang="zh-CN" altLang="en-US">
                <a:effectLst/>
              </a:rPr>
              <a:t>单击此处编辑母版标题样式</a:t>
            </a:r>
          </a:p>
        </p:txBody>
      </p:sp>
      <p:sp>
        <p:nvSpPr>
          <p:cNvPr id="3" name="日期占位符 2"/>
          <p:cNvSpPr>
            <a:spLocks noGrp="1"/>
          </p:cNvSpPr>
          <p:nvPr>
            <p:ph type="dt" sz="half" idx="10"/>
            <p:custDataLst>
              <p:tags r:id="rId3"/>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4" name="页脚占位符 3"/>
          <p:cNvSpPr>
            <a:spLocks noGrp="1"/>
          </p:cNvSpPr>
          <p:nvPr>
            <p:ph type="ftr" sz="quarter" idx="11"/>
            <p:custDataLst>
              <p:tags r:id="rId4"/>
            </p:custDataLst>
          </p:nvPr>
        </p:nvSpPr>
        <p:spPr>
          <a:effectLst/>
        </p:spPr>
        <p:txBody>
          <a:bodyPr/>
          <a:lstStyle/>
          <a:p>
            <a:endParaRPr lang="zh-CN" altLang="en-US">
              <a:effectLst/>
            </a:endParaRPr>
          </a:p>
        </p:txBody>
      </p:sp>
      <p:sp>
        <p:nvSpPr>
          <p:cNvPr id="5" name="灯片编号占位符 4"/>
          <p:cNvSpPr>
            <a:spLocks noGrp="1"/>
          </p:cNvSpPr>
          <p:nvPr>
            <p:ph type="sldNum" sz="quarter" idx="12"/>
            <p:custDataLst>
              <p:tags r:id="rId5"/>
            </p:custDataLst>
          </p:nvPr>
        </p:nvSpPr>
        <p:spPr>
          <a:effectLst/>
        </p:spPr>
        <p:txBody>
          <a:bodyPr/>
          <a:lstStyle/>
          <a:p>
            <a:fld id="{49AE70B2-8BF9-45C0-BB95-33D1B9D3A854}" type="slidenum">
              <a:rPr lang="zh-CN" altLang="en-US" smtClean="0">
                <a:effectLst/>
              </a:rPr>
              <a:t/>
            </a:fld>
            <a:endParaRPr lang="zh-CN" altLang="en-US">
              <a:effectLst/>
            </a:endParaRPr>
          </a:p>
        </p:txBody>
      </p:sp>
      <p:sp>
        <p:nvSpPr>
          <p:cNvPr id="7" name="文本占位符 6"/>
          <p:cNvSpPr>
            <a:spLocks noGrp="1"/>
          </p:cNvSpPr>
          <p:nvPr>
            <p:ph type="body" sz="quarter" idx="13"/>
            <p:custDataLst>
              <p:tags r:id="rId6"/>
            </p:custDataLst>
          </p:nvPr>
        </p:nvSpPr>
        <p:spPr>
          <a:xfrm>
            <a:off x="612000" y="1659600"/>
            <a:ext cx="10975975" cy="828000"/>
          </a:xfrm>
          <a:effectLst/>
        </p:spPr>
        <p:txBody>
          <a:bodyPr/>
          <a:lstStyle>
            <a:lvl1pPr algn="ctr">
              <a:defRPr baseline="0">
                <a:solidFill>
                  <a:schemeClr val="tx1"/>
                </a:solidFill>
                <a:effectLst/>
                <a:latin typeface="Arial" pitchFamily="34" charset="0"/>
                <a:ea typeface="微软雅黑" pitchFamily="34" charset="-122"/>
              </a:defRPr>
            </a:lvl1pPr>
          </a:lstStyle>
          <a:p>
            <a:pPr lvl="0"/>
            <a:r>
              <a:rPr lang="zh-CN" altLang="en-US">
                <a:effectLst/>
              </a:rPr>
              <a:t>单击此处编辑母版文本样式</a:t>
            </a:r>
          </a:p>
        </p:txBody>
      </p:sp>
      <p:sp>
        <p:nvSpPr>
          <p:cNvPr id="9" name="内容占位符 8"/>
          <p:cNvSpPr>
            <a:spLocks noGrp="1"/>
          </p:cNvSpPr>
          <p:nvPr>
            <p:ph sz="quarter" idx="14"/>
            <p:custDataLst>
              <p:tags r:id="rId7"/>
            </p:custDataLst>
          </p:nvPr>
        </p:nvSpPr>
        <p:spPr>
          <a:xfrm>
            <a:off x="612775" y="2808000"/>
            <a:ext cx="10965600" cy="3430800"/>
          </a:xfrm>
          <a:effectLst/>
        </p:spPr>
        <p:txBody>
          <a:bodyPr/>
          <a:lstStyle>
            <a:lvl1pPr>
              <a:defRPr baseline="0">
                <a:solidFill>
                  <a:schemeClr val="tx1"/>
                </a:solidFill>
                <a:effectLst/>
                <a:latin typeface="Arial" pitchFamily="34" charset="0"/>
                <a:ea typeface="微软雅黑" pitchFamily="34" charset="-122"/>
              </a:defRPr>
            </a:lvl1pPr>
            <a:lvl2pPr>
              <a:defRPr baseline="0">
                <a:solidFill>
                  <a:schemeClr val="tx1"/>
                </a:solidFill>
                <a:effectLst/>
                <a:latin typeface="Arial" pitchFamily="34" charset="0"/>
                <a:ea typeface="微软雅黑" pitchFamily="34" charset="-122"/>
              </a:defRPr>
            </a:lvl2pPr>
            <a:lvl3pPr>
              <a:defRPr baseline="0">
                <a:solidFill>
                  <a:schemeClr val="tx1"/>
                </a:solidFill>
                <a:effectLst/>
                <a:latin typeface="Arial" pitchFamily="34" charset="0"/>
                <a:ea typeface="微软雅黑" pitchFamily="34" charset="-122"/>
              </a:defRPr>
            </a:lvl3pPr>
            <a:lvl4pPr>
              <a:defRPr baseline="0">
                <a:solidFill>
                  <a:schemeClr val="tx1"/>
                </a:solidFill>
                <a:effectLst/>
                <a:latin typeface="Arial" pitchFamily="34" charset="0"/>
                <a:ea typeface="微软雅黑" pitchFamily="34" charset="-122"/>
              </a:defRPr>
            </a:lvl4pPr>
            <a:lvl5pPr>
              <a:defRPr baseline="0">
                <a:solidFill>
                  <a:schemeClr val="tx1"/>
                </a:solidFill>
                <a:effectLst/>
                <a:latin typeface="Arial" pitchFamily="34" charset="0"/>
                <a:ea typeface="微软雅黑" pitchFamily="34" charset="-122"/>
              </a:defRPr>
            </a:lvl5pPr>
          </a:lstStyle>
          <a:p>
            <a:pPr lvl="0"/>
            <a:r>
              <a:rPr lang="zh-CN" altLang="en-US">
                <a:effectLst/>
              </a:rPr>
              <a:t>单击此处编辑母版文本样式</a:t>
            </a:r>
          </a:p>
          <a:p>
            <a:pPr lvl="1"/>
            <a:r>
              <a:rPr lang="zh-CN" altLang="en-US">
                <a:effectLst/>
              </a:rPr>
              <a:t>第二级</a:t>
            </a:r>
          </a:p>
          <a:p>
            <a:pPr lvl="2"/>
            <a:r>
              <a:rPr lang="zh-CN" altLang="en-US">
                <a:effectLst/>
              </a:rPr>
              <a:t>第三级</a:t>
            </a:r>
          </a:p>
          <a:p>
            <a:pPr lvl="3"/>
            <a:r>
              <a:rPr lang="zh-CN" altLang="en-US">
                <a:effectLst/>
              </a:rPr>
              <a:t>第四级</a:t>
            </a:r>
          </a:p>
          <a:p>
            <a:pPr lvl="4"/>
            <a:r>
              <a:rPr lang="zh-CN" altLang="en-US">
                <a:effectLst/>
              </a:rPr>
              <a:t>第五级</a:t>
            </a:r>
          </a:p>
        </p:txBody>
      </p:sp>
    </p:spTree>
  </p:cSld>
  <p:clrMapOvr>
    <a:masterClrMapping/>
  </p:clrMapOvr>
  <p:transition/>
  <p:timing/>
  <p:hf hdr="0" ftr="0"/>
</p:sldLayout>
</file>

<file path=ppt/slideLayouts/slideLayout1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下上">
    <p:spTree>
      <p:nvGrpSpPr>
        <p:cNvPr id="1" name=""/>
        <p:cNvGrpSpPr/>
        <p:nvPr/>
      </p:nvGrpSpPr>
      <p:grpSpPr>
        <a:xfrm>
          <a:off x="0" y="0"/>
          <a:ext cx="0" cy="0"/>
        </a:xfrm>
        <a:effectLst/>
      </p:grpSpPr>
      <p:sp>
        <p:nvSpPr>
          <p:cNvPr id="8" name="矩形 7"/>
          <p:cNvSpPr/>
          <p:nvPr>
            <p:custDataLst>
              <p:tags r:id="rId1"/>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ffectLst/>
              <a:sym typeface="+mn-ea"/>
            </a:endParaRPr>
          </a:p>
        </p:txBody>
      </p:sp>
      <p:sp>
        <p:nvSpPr>
          <p:cNvPr id="2" name="标题 1"/>
          <p:cNvSpPr>
            <a:spLocks noGrp="1"/>
          </p:cNvSpPr>
          <p:nvPr>
            <p:ph type="title"/>
            <p:custDataLst>
              <p:tags r:id="rId2"/>
            </p:custDataLst>
          </p:nvPr>
        </p:nvSpPr>
        <p:spPr>
          <a:xfrm>
            <a:off x="604800" y="669600"/>
            <a:ext cx="10976400" cy="565200"/>
          </a:xfrm>
          <a:effectLst/>
        </p:spPr>
        <p:txBody>
          <a:bodyPr anchor="ctr"/>
          <a:lstStyle>
            <a:lvl1pPr algn="ctr">
              <a:defRPr sz="3200" baseline="0">
                <a:solidFill>
                  <a:schemeClr val="tx1"/>
                </a:solidFill>
                <a:effectLst/>
                <a:latin typeface="Arial" pitchFamily="34" charset="0"/>
                <a:ea typeface="微软雅黑" pitchFamily="34" charset="-122"/>
              </a:defRPr>
            </a:lvl1pPr>
          </a:lstStyle>
          <a:p>
            <a:r>
              <a:rPr lang="zh-CN" altLang="en-US">
                <a:effectLst/>
              </a:rPr>
              <a:t>单击此处编辑母版标题样式</a:t>
            </a:r>
          </a:p>
        </p:txBody>
      </p:sp>
      <p:sp>
        <p:nvSpPr>
          <p:cNvPr id="3" name="日期占位符 2"/>
          <p:cNvSpPr>
            <a:spLocks noGrp="1"/>
          </p:cNvSpPr>
          <p:nvPr>
            <p:ph type="dt" sz="half" idx="10"/>
            <p:custDataLst>
              <p:tags r:id="rId3"/>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4" name="页脚占位符 3"/>
          <p:cNvSpPr>
            <a:spLocks noGrp="1"/>
          </p:cNvSpPr>
          <p:nvPr>
            <p:ph type="ftr" sz="quarter" idx="11"/>
            <p:custDataLst>
              <p:tags r:id="rId4"/>
            </p:custDataLst>
          </p:nvPr>
        </p:nvSpPr>
        <p:spPr>
          <a:effectLst/>
        </p:spPr>
        <p:txBody>
          <a:bodyPr/>
          <a:lstStyle/>
          <a:p>
            <a:endParaRPr lang="zh-CN" altLang="en-US">
              <a:effectLst/>
            </a:endParaRPr>
          </a:p>
        </p:txBody>
      </p:sp>
      <p:sp>
        <p:nvSpPr>
          <p:cNvPr id="5" name="灯片编号占位符 4"/>
          <p:cNvSpPr>
            <a:spLocks noGrp="1"/>
          </p:cNvSpPr>
          <p:nvPr>
            <p:ph type="sldNum" sz="quarter" idx="12"/>
            <p:custDataLst>
              <p:tags r:id="rId5"/>
            </p:custDataLst>
          </p:nvPr>
        </p:nvSpPr>
        <p:spPr>
          <a:effectLst/>
        </p:spPr>
        <p:txBody>
          <a:bodyPr/>
          <a:lstStyle/>
          <a:p>
            <a:fld id="{49AE70B2-8BF9-45C0-BB95-33D1B9D3A854}" type="slidenum">
              <a:rPr lang="zh-CN" altLang="en-US" smtClean="0">
                <a:effectLst/>
              </a:rPr>
              <a:t/>
            </a:fld>
            <a:endParaRPr lang="zh-CN" altLang="en-US">
              <a:effectLst/>
            </a:endParaRPr>
          </a:p>
        </p:txBody>
      </p:sp>
      <p:sp>
        <p:nvSpPr>
          <p:cNvPr id="7" name="内容占位符 6"/>
          <p:cNvSpPr>
            <a:spLocks noGrp="1"/>
          </p:cNvSpPr>
          <p:nvPr>
            <p:ph sz="quarter" idx="13"/>
            <p:custDataLst>
              <p:tags r:id="rId6"/>
            </p:custDataLst>
          </p:nvPr>
        </p:nvSpPr>
        <p:spPr>
          <a:xfrm>
            <a:off x="604837" y="1681200"/>
            <a:ext cx="10990800" cy="3211200"/>
          </a:xfrm>
          <a:effectLst/>
        </p:spPr>
        <p:txBody>
          <a:bodyPr/>
          <a:lstStyle>
            <a:lvl1pPr>
              <a:defRPr baseline="0">
                <a:solidFill>
                  <a:schemeClr val="tx1"/>
                </a:solidFill>
                <a:effectLst/>
                <a:latin typeface="Arial" pitchFamily="34" charset="0"/>
                <a:ea typeface="微软雅黑" pitchFamily="34" charset="-122"/>
              </a:defRPr>
            </a:lvl1pPr>
            <a:lvl2pPr>
              <a:defRPr baseline="0">
                <a:solidFill>
                  <a:schemeClr val="tx1"/>
                </a:solidFill>
                <a:effectLst/>
                <a:latin typeface="Arial" pitchFamily="34" charset="0"/>
                <a:ea typeface="微软雅黑" pitchFamily="34" charset="-122"/>
              </a:defRPr>
            </a:lvl2pPr>
            <a:lvl3pPr>
              <a:defRPr baseline="0">
                <a:solidFill>
                  <a:schemeClr val="tx1"/>
                </a:solidFill>
                <a:effectLst/>
                <a:latin typeface="Arial" pitchFamily="34" charset="0"/>
                <a:ea typeface="微软雅黑" pitchFamily="34" charset="-122"/>
              </a:defRPr>
            </a:lvl3pPr>
            <a:lvl4pPr>
              <a:defRPr baseline="0">
                <a:solidFill>
                  <a:schemeClr val="tx1"/>
                </a:solidFill>
                <a:effectLst/>
                <a:latin typeface="Arial" pitchFamily="34" charset="0"/>
                <a:ea typeface="微软雅黑" pitchFamily="34" charset="-122"/>
              </a:defRPr>
            </a:lvl4pPr>
            <a:lvl5pPr>
              <a:defRPr baseline="0">
                <a:solidFill>
                  <a:schemeClr val="tx1"/>
                </a:solidFill>
                <a:effectLst/>
                <a:latin typeface="Arial" pitchFamily="34" charset="0"/>
                <a:ea typeface="微软雅黑" pitchFamily="34" charset="-122"/>
              </a:defRPr>
            </a:lvl5pPr>
          </a:lstStyle>
          <a:p>
            <a:pPr lvl="0"/>
            <a:r>
              <a:rPr lang="zh-CN" altLang="en-US">
                <a:effectLst/>
              </a:rPr>
              <a:t>单击此处编辑母版文本样式</a:t>
            </a:r>
          </a:p>
          <a:p>
            <a:pPr lvl="1"/>
            <a:r>
              <a:rPr lang="zh-CN" altLang="en-US">
                <a:effectLst/>
              </a:rPr>
              <a:t>第二级</a:t>
            </a:r>
          </a:p>
          <a:p>
            <a:pPr lvl="2"/>
            <a:r>
              <a:rPr lang="zh-CN" altLang="en-US">
                <a:effectLst/>
              </a:rPr>
              <a:t>第三级</a:t>
            </a:r>
          </a:p>
          <a:p>
            <a:pPr lvl="3"/>
            <a:r>
              <a:rPr lang="zh-CN" altLang="en-US">
                <a:effectLst/>
              </a:rPr>
              <a:t>第四级</a:t>
            </a:r>
          </a:p>
          <a:p>
            <a:pPr lvl="4"/>
            <a:r>
              <a:rPr lang="zh-CN" altLang="en-US">
                <a:effectLst/>
              </a:rPr>
              <a:t>第五级</a:t>
            </a:r>
          </a:p>
        </p:txBody>
      </p:sp>
      <p:sp>
        <p:nvSpPr>
          <p:cNvPr id="9" name="文本占位符 8"/>
          <p:cNvSpPr>
            <a:spLocks noGrp="1"/>
          </p:cNvSpPr>
          <p:nvPr>
            <p:ph type="body" sz="quarter" idx="14"/>
            <p:custDataLst>
              <p:tags r:id="rId7"/>
            </p:custDataLst>
          </p:nvPr>
        </p:nvSpPr>
        <p:spPr>
          <a:xfrm>
            <a:off x="594000" y="5180400"/>
            <a:ext cx="11001600" cy="1011600"/>
          </a:xfrm>
          <a:effectLst/>
        </p:spPr>
        <p:txBody>
          <a:bodyPr/>
          <a:lstStyle>
            <a:lvl1pPr>
              <a:defRPr baseline="0">
                <a:solidFill>
                  <a:schemeClr val="tx1"/>
                </a:solidFill>
                <a:effectLst/>
                <a:latin typeface="Arial" pitchFamily="34" charset="0"/>
                <a:ea typeface="微软雅黑" pitchFamily="34" charset="-122"/>
              </a:defRPr>
            </a:lvl1pPr>
          </a:lstStyle>
          <a:p>
            <a:pPr lvl="0"/>
            <a:r>
              <a:rPr lang="zh-CN" altLang="en-US">
                <a:effectLst/>
              </a:rPr>
              <a:t>单击此处编辑母版文本样式</a:t>
            </a:r>
          </a:p>
        </p:txBody>
      </p:sp>
    </p:spTree>
  </p:cSld>
  <p:clrMapOvr>
    <a:masterClrMapping/>
  </p:clrMapOvr>
  <p:transition/>
  <p:timing/>
  <p:hf hdr="0" ftr="0"/>
</p:sldLayout>
</file>

<file path=ppt/slideLayouts/slideLayout1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导航">
    <p:spTree>
      <p:nvGrpSpPr>
        <p:cNvPr id="1" name=""/>
        <p:cNvGrpSpPr/>
        <p:nvPr/>
      </p:nvGrpSpPr>
      <p:grpSpPr>
        <a:xfrm>
          <a:off x="0" y="0"/>
          <a:ext cx="0" cy="0"/>
        </a:xfrm>
        <a:effectLst/>
      </p:grpSpPr>
      <p:sp>
        <p:nvSpPr>
          <p:cNvPr id="10" name="矩形 9"/>
          <p:cNvSpPr/>
          <p:nvPr>
            <p:custDataLst>
              <p:tags r:id="rId1"/>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ffectLst/>
              <a:sym typeface="+mn-ea"/>
            </a:endParaRPr>
          </a:p>
        </p:txBody>
      </p:sp>
      <p:sp>
        <p:nvSpPr>
          <p:cNvPr id="2" name="标题 1"/>
          <p:cNvSpPr>
            <a:spLocks noGrp="1"/>
          </p:cNvSpPr>
          <p:nvPr>
            <p:ph type="title"/>
            <p:custDataLst>
              <p:tags r:id="rId2"/>
            </p:custDataLst>
          </p:nvPr>
        </p:nvSpPr>
        <p:spPr>
          <a:xfrm>
            <a:off x="579600" y="237600"/>
            <a:ext cx="11037600" cy="441964"/>
          </a:xfrm>
          <a:effectLst/>
        </p:spPr>
        <p:txBody>
          <a:bodyPr/>
          <a:lstStyle>
            <a:lvl1pPr>
              <a:defRPr baseline="0">
                <a:solidFill>
                  <a:schemeClr val="tx1"/>
                </a:solidFill>
                <a:effectLst/>
                <a:latin typeface="Arial" pitchFamily="34" charset="0"/>
                <a:ea typeface="微软雅黑" pitchFamily="34" charset="-122"/>
              </a:defRPr>
            </a:lvl1pPr>
          </a:lstStyle>
          <a:p>
            <a:r>
              <a:rPr lang="zh-CN" altLang="en-US">
                <a:effectLst/>
              </a:rPr>
              <a:t>单击此处编辑母版标题样式</a:t>
            </a:r>
          </a:p>
        </p:txBody>
      </p:sp>
      <p:sp>
        <p:nvSpPr>
          <p:cNvPr id="3" name="日期占位符 2"/>
          <p:cNvSpPr>
            <a:spLocks noGrp="1"/>
          </p:cNvSpPr>
          <p:nvPr>
            <p:ph type="dt" sz="half" idx="10"/>
            <p:custDataLst>
              <p:tags r:id="rId3"/>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4" name="页脚占位符 3"/>
          <p:cNvSpPr>
            <a:spLocks noGrp="1"/>
          </p:cNvSpPr>
          <p:nvPr>
            <p:ph type="ftr" sz="quarter" idx="11"/>
            <p:custDataLst>
              <p:tags r:id="rId4"/>
            </p:custDataLst>
          </p:nvPr>
        </p:nvSpPr>
        <p:spPr>
          <a:effectLst/>
        </p:spPr>
        <p:txBody>
          <a:bodyPr/>
          <a:lstStyle/>
          <a:p>
            <a:endParaRPr lang="zh-CN" altLang="en-US">
              <a:effectLst/>
            </a:endParaRPr>
          </a:p>
        </p:txBody>
      </p:sp>
      <p:sp>
        <p:nvSpPr>
          <p:cNvPr id="5" name="灯片编号占位符 4"/>
          <p:cNvSpPr>
            <a:spLocks noGrp="1"/>
          </p:cNvSpPr>
          <p:nvPr>
            <p:ph type="sldNum" sz="quarter" idx="12"/>
            <p:custDataLst>
              <p:tags r:id="rId5"/>
            </p:custDataLst>
          </p:nvPr>
        </p:nvSpPr>
        <p:spPr>
          <a:effectLst/>
        </p:spPr>
        <p:txBody>
          <a:bodyPr/>
          <a:lstStyle/>
          <a:p>
            <a:fld id="{49AE70B2-8BF9-45C0-BB95-33D1B9D3A854}" type="slidenum">
              <a:rPr lang="zh-CN" altLang="en-US" smtClean="0">
                <a:effectLst/>
              </a:rPr>
              <a:t/>
            </a:fld>
            <a:endParaRPr lang="zh-CN" altLang="en-US">
              <a:effectLst/>
            </a:endParaRPr>
          </a:p>
        </p:txBody>
      </p:sp>
      <p:sp>
        <p:nvSpPr>
          <p:cNvPr id="7" name="内容占位符 6"/>
          <p:cNvSpPr>
            <a:spLocks noGrp="1"/>
          </p:cNvSpPr>
          <p:nvPr>
            <p:ph sz="quarter" idx="13"/>
            <p:custDataLst>
              <p:tags r:id="rId6"/>
            </p:custDataLst>
          </p:nvPr>
        </p:nvSpPr>
        <p:spPr>
          <a:xfrm>
            <a:off x="579600" y="1663200"/>
            <a:ext cx="5342400" cy="2894400"/>
          </a:xfrm>
          <a:effectLst/>
        </p:spPr>
        <p:txBody>
          <a:bodyPr/>
          <a:lstStyle>
            <a:lvl1pPr>
              <a:defRPr baseline="0">
                <a:solidFill>
                  <a:schemeClr val="tx1"/>
                </a:solidFill>
                <a:effectLst/>
                <a:latin typeface="Arial" pitchFamily="34" charset="0"/>
                <a:ea typeface="微软雅黑" pitchFamily="34" charset="-122"/>
              </a:defRPr>
            </a:lvl1pPr>
            <a:lvl2pPr>
              <a:defRPr baseline="0">
                <a:solidFill>
                  <a:schemeClr val="tx1"/>
                </a:solidFill>
                <a:effectLst/>
                <a:latin typeface="Arial" pitchFamily="34" charset="0"/>
                <a:ea typeface="微软雅黑" pitchFamily="34" charset="-122"/>
              </a:defRPr>
            </a:lvl2pPr>
            <a:lvl3pPr>
              <a:defRPr baseline="0">
                <a:solidFill>
                  <a:schemeClr val="tx1"/>
                </a:solidFill>
                <a:effectLst/>
                <a:latin typeface="Arial" pitchFamily="34" charset="0"/>
                <a:ea typeface="微软雅黑" pitchFamily="34" charset="-122"/>
              </a:defRPr>
            </a:lvl3pPr>
            <a:lvl4pPr>
              <a:defRPr baseline="0">
                <a:solidFill>
                  <a:schemeClr val="tx1"/>
                </a:solidFill>
                <a:effectLst/>
                <a:latin typeface="Arial" pitchFamily="34" charset="0"/>
                <a:ea typeface="微软雅黑" pitchFamily="34" charset="-122"/>
              </a:defRPr>
            </a:lvl4pPr>
            <a:lvl5pPr>
              <a:defRPr baseline="0">
                <a:solidFill>
                  <a:schemeClr val="tx1"/>
                </a:solidFill>
                <a:effectLst/>
                <a:latin typeface="Arial" pitchFamily="34" charset="0"/>
                <a:ea typeface="微软雅黑" pitchFamily="34" charset="-122"/>
              </a:defRPr>
            </a:lvl5pPr>
          </a:lstStyle>
          <a:p>
            <a:pPr lvl="0"/>
            <a:r>
              <a:rPr lang="zh-CN" altLang="en-US">
                <a:effectLst/>
              </a:rPr>
              <a:t>单击此处编辑母版文本样式</a:t>
            </a:r>
          </a:p>
          <a:p>
            <a:pPr lvl="1"/>
            <a:r>
              <a:rPr lang="zh-CN" altLang="en-US">
                <a:effectLst/>
              </a:rPr>
              <a:t>第二级</a:t>
            </a:r>
          </a:p>
          <a:p>
            <a:pPr lvl="2"/>
            <a:r>
              <a:rPr lang="zh-CN" altLang="en-US">
                <a:effectLst/>
              </a:rPr>
              <a:t>第三级</a:t>
            </a:r>
          </a:p>
          <a:p>
            <a:pPr lvl="3"/>
            <a:r>
              <a:rPr lang="zh-CN" altLang="en-US">
                <a:effectLst/>
              </a:rPr>
              <a:t>第四级</a:t>
            </a:r>
          </a:p>
          <a:p>
            <a:pPr lvl="4"/>
            <a:r>
              <a:rPr lang="zh-CN" altLang="en-US">
                <a:effectLst/>
              </a:rPr>
              <a:t>第五级</a:t>
            </a:r>
          </a:p>
        </p:txBody>
      </p:sp>
      <p:sp>
        <p:nvSpPr>
          <p:cNvPr id="9" name="内容占位符 8"/>
          <p:cNvSpPr>
            <a:spLocks noGrp="1"/>
          </p:cNvSpPr>
          <p:nvPr>
            <p:ph sz="quarter" idx="14"/>
            <p:custDataLst>
              <p:tags r:id="rId7"/>
            </p:custDataLst>
          </p:nvPr>
        </p:nvSpPr>
        <p:spPr>
          <a:xfrm>
            <a:off x="6242400" y="1663200"/>
            <a:ext cx="5367600" cy="2894400"/>
          </a:xfrm>
          <a:effectLst/>
        </p:spPr>
        <p:txBody>
          <a:bodyPr/>
          <a:lstStyle>
            <a:lvl1pPr>
              <a:defRPr baseline="0">
                <a:solidFill>
                  <a:schemeClr val="tx1"/>
                </a:solidFill>
                <a:effectLst/>
                <a:latin typeface="Arial" pitchFamily="34" charset="0"/>
                <a:ea typeface="微软雅黑" pitchFamily="34" charset="-122"/>
              </a:defRPr>
            </a:lvl1pPr>
            <a:lvl2pPr>
              <a:defRPr baseline="0">
                <a:solidFill>
                  <a:schemeClr val="tx1"/>
                </a:solidFill>
                <a:effectLst/>
                <a:latin typeface="Arial" pitchFamily="34" charset="0"/>
                <a:ea typeface="微软雅黑" pitchFamily="34" charset="-122"/>
              </a:defRPr>
            </a:lvl2pPr>
            <a:lvl3pPr>
              <a:defRPr baseline="0">
                <a:solidFill>
                  <a:schemeClr val="tx1"/>
                </a:solidFill>
                <a:effectLst/>
                <a:latin typeface="Arial" pitchFamily="34" charset="0"/>
                <a:ea typeface="微软雅黑" pitchFamily="34" charset="-122"/>
              </a:defRPr>
            </a:lvl3pPr>
            <a:lvl4pPr>
              <a:defRPr baseline="0">
                <a:solidFill>
                  <a:schemeClr val="tx1"/>
                </a:solidFill>
                <a:effectLst/>
                <a:latin typeface="Arial" pitchFamily="34" charset="0"/>
                <a:ea typeface="微软雅黑" pitchFamily="34" charset="-122"/>
              </a:defRPr>
            </a:lvl4pPr>
            <a:lvl5pPr>
              <a:defRPr baseline="0">
                <a:solidFill>
                  <a:schemeClr val="tx1"/>
                </a:solidFill>
                <a:effectLst/>
                <a:latin typeface="Arial" pitchFamily="34" charset="0"/>
                <a:ea typeface="微软雅黑" pitchFamily="34" charset="-122"/>
              </a:defRPr>
            </a:lvl5pPr>
          </a:lstStyle>
          <a:p>
            <a:pPr lvl="0"/>
            <a:r>
              <a:rPr lang="zh-CN" altLang="en-US">
                <a:effectLst/>
              </a:rPr>
              <a:t>单击此处编辑母版文本样式</a:t>
            </a:r>
          </a:p>
          <a:p>
            <a:pPr lvl="1"/>
            <a:r>
              <a:rPr lang="zh-CN" altLang="en-US">
                <a:effectLst/>
              </a:rPr>
              <a:t>第二级</a:t>
            </a:r>
          </a:p>
          <a:p>
            <a:pPr lvl="2"/>
            <a:r>
              <a:rPr lang="zh-CN" altLang="en-US">
                <a:effectLst/>
              </a:rPr>
              <a:t>第三级</a:t>
            </a:r>
          </a:p>
          <a:p>
            <a:pPr lvl="3"/>
            <a:r>
              <a:rPr lang="zh-CN" altLang="en-US">
                <a:effectLst/>
              </a:rPr>
              <a:t>第四级</a:t>
            </a:r>
          </a:p>
          <a:p>
            <a:pPr lvl="4"/>
            <a:r>
              <a:rPr lang="zh-CN" altLang="en-US">
                <a:effectLst/>
              </a:rPr>
              <a:t>第五级</a:t>
            </a:r>
          </a:p>
        </p:txBody>
      </p:sp>
      <p:sp>
        <p:nvSpPr>
          <p:cNvPr id="11" name="文本占位符 10"/>
          <p:cNvSpPr>
            <a:spLocks noGrp="1"/>
          </p:cNvSpPr>
          <p:nvPr>
            <p:ph type="body" sz="quarter" idx="15"/>
            <p:custDataLst>
              <p:tags r:id="rId8"/>
            </p:custDataLst>
          </p:nvPr>
        </p:nvSpPr>
        <p:spPr>
          <a:xfrm>
            <a:off x="572400" y="4816800"/>
            <a:ext cx="5342400" cy="781200"/>
          </a:xfrm>
          <a:effectLst/>
        </p:spPr>
        <p:txBody>
          <a:bodyPr/>
          <a:lstStyle>
            <a:lvl1pPr>
              <a:defRPr baseline="0">
                <a:solidFill>
                  <a:schemeClr val="tx1"/>
                </a:solidFill>
                <a:effectLst/>
                <a:latin typeface="Arial" pitchFamily="34" charset="0"/>
                <a:ea typeface="微软雅黑" pitchFamily="34" charset="-122"/>
              </a:defRPr>
            </a:lvl1pPr>
          </a:lstStyle>
          <a:p>
            <a:pPr lvl="0"/>
            <a:r>
              <a:rPr lang="zh-CN" altLang="en-US">
                <a:effectLst/>
              </a:rPr>
              <a:t>单击此处编辑母版文本样式</a:t>
            </a:r>
          </a:p>
        </p:txBody>
      </p:sp>
      <p:sp>
        <p:nvSpPr>
          <p:cNvPr id="13" name="文本占位符 12"/>
          <p:cNvSpPr>
            <a:spLocks noGrp="1"/>
          </p:cNvSpPr>
          <p:nvPr>
            <p:ph type="body" sz="quarter" idx="16"/>
            <p:custDataLst>
              <p:tags r:id="rId9"/>
            </p:custDataLst>
          </p:nvPr>
        </p:nvSpPr>
        <p:spPr>
          <a:xfrm>
            <a:off x="6253200" y="4813200"/>
            <a:ext cx="5367600" cy="781200"/>
          </a:xfrm>
          <a:effectLst/>
        </p:spPr>
        <p:txBody>
          <a:bodyPr/>
          <a:lstStyle>
            <a:lvl1pPr>
              <a:defRPr baseline="0">
                <a:solidFill>
                  <a:schemeClr val="tx1"/>
                </a:solidFill>
                <a:effectLst/>
                <a:latin typeface="Arial" pitchFamily="34" charset="0"/>
                <a:ea typeface="微软雅黑" pitchFamily="34" charset="-122"/>
              </a:defRPr>
            </a:lvl1pPr>
          </a:lstStyle>
          <a:p>
            <a:pPr lvl="0"/>
            <a:r>
              <a:rPr lang="zh-CN" altLang="en-US">
                <a:effectLst/>
              </a:rPr>
              <a:t>单击此处编辑母版文本样式</a:t>
            </a:r>
          </a:p>
        </p:txBody>
      </p:sp>
    </p:spTree>
  </p:cSld>
  <p:clrMapOvr>
    <a:masterClrMapping/>
  </p:clrMapOvr>
  <p:transition/>
  <p:timing/>
  <p:hf hdr="0" ftr="0"/>
</p:sldLayout>
</file>

<file path=ppt/slideLayouts/slideLayout1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腰带">
    <p:spTree>
      <p:nvGrpSpPr>
        <p:cNvPr id="1" name=""/>
        <p:cNvGrpSpPr/>
        <p:nvPr/>
      </p:nvGrpSpPr>
      <p:grpSpPr>
        <a:xfrm>
          <a:off x="0" y="0"/>
          <a:ext cx="0" cy="0"/>
        </a:xfrm>
        <a:effectLst/>
      </p:grpSpPr>
      <p:sp>
        <p:nvSpPr>
          <p:cNvPr id="10" name="矩形 9"/>
          <p:cNvSpPr/>
          <p:nvPr>
            <p:custDataLst>
              <p:tags r:id="rId1"/>
            </p:custDataLst>
          </p:nvPr>
        </p:nvSpPr>
        <p:spPr>
          <a:xfrm>
            <a:off x="0" y="95922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ffectLst/>
              <a:sym typeface="+mn-ea"/>
            </a:endParaRPr>
          </a:p>
        </p:txBody>
      </p:sp>
      <p:sp>
        <p:nvSpPr>
          <p:cNvPr id="2" name="标题 1"/>
          <p:cNvSpPr>
            <a:spLocks noGrp="1"/>
          </p:cNvSpPr>
          <p:nvPr>
            <p:ph type="title" hasCustomPrompt="1"/>
            <p:custDataLst>
              <p:tags r:id="rId2"/>
            </p:custDataLst>
          </p:nvPr>
        </p:nvSpPr>
        <p:spPr>
          <a:xfrm>
            <a:off x="1522800" y="1339200"/>
            <a:ext cx="9144000" cy="2386800"/>
          </a:xfrm>
          <a:effectLst/>
        </p:spPr>
        <p:txBody>
          <a:bodyPr anchor="b"/>
          <a:lstStyle>
            <a:lvl1pPr algn="ctr">
              <a:defRPr sz="6000" baseline="0">
                <a:solidFill>
                  <a:schemeClr val="tx1"/>
                </a:solidFill>
                <a:effectLst/>
                <a:latin typeface="Arial" pitchFamily="34" charset="0"/>
                <a:ea typeface="微软雅黑" pitchFamily="34" charset="-122"/>
              </a:defRPr>
            </a:lvl1pPr>
          </a:lstStyle>
          <a:p>
            <a:r>
              <a:rPr lang="zh-CN" altLang="en-US">
                <a:effectLst/>
              </a:rPr>
              <a:t>单击此处编辑标题</a:t>
            </a:r>
          </a:p>
        </p:txBody>
      </p:sp>
      <p:sp>
        <p:nvSpPr>
          <p:cNvPr id="3" name="日期占位符 2"/>
          <p:cNvSpPr>
            <a:spLocks noGrp="1"/>
          </p:cNvSpPr>
          <p:nvPr>
            <p:ph type="dt" sz="half" idx="10"/>
            <p:custDataLst>
              <p:tags r:id="rId3"/>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4" name="页脚占位符 3"/>
          <p:cNvSpPr>
            <a:spLocks noGrp="1"/>
          </p:cNvSpPr>
          <p:nvPr>
            <p:ph type="ftr" sz="quarter" idx="11"/>
            <p:custDataLst>
              <p:tags r:id="rId4"/>
            </p:custDataLst>
          </p:nvPr>
        </p:nvSpPr>
        <p:spPr>
          <a:effectLst/>
        </p:spPr>
        <p:txBody>
          <a:bodyPr/>
          <a:lstStyle/>
          <a:p>
            <a:endParaRPr lang="zh-CN" altLang="en-US">
              <a:effectLst/>
            </a:endParaRPr>
          </a:p>
        </p:txBody>
      </p:sp>
      <p:sp>
        <p:nvSpPr>
          <p:cNvPr id="5" name="灯片编号占位符 4"/>
          <p:cNvSpPr>
            <a:spLocks noGrp="1"/>
          </p:cNvSpPr>
          <p:nvPr>
            <p:ph type="sldNum" sz="quarter" idx="12"/>
            <p:custDataLst>
              <p:tags r:id="rId5"/>
            </p:custDataLst>
          </p:nvPr>
        </p:nvSpPr>
        <p:spPr>
          <a:effectLst/>
        </p:spPr>
        <p:txBody>
          <a:bodyPr/>
          <a:lstStyle/>
          <a:p>
            <a:fld id="{49AE70B2-8BF9-45C0-BB95-33D1B9D3A854}" type="slidenum">
              <a:rPr lang="zh-CN" altLang="en-US" smtClean="0">
                <a:effectLst/>
              </a:rPr>
              <a:t/>
            </a:fld>
            <a:endParaRPr lang="zh-CN" altLang="en-US">
              <a:effectLst/>
            </a:endParaRPr>
          </a:p>
        </p:txBody>
      </p:sp>
      <p:sp>
        <p:nvSpPr>
          <p:cNvPr id="7" name="文本占位符 6"/>
          <p:cNvSpPr>
            <a:spLocks noGrp="1"/>
          </p:cNvSpPr>
          <p:nvPr>
            <p:ph type="body" sz="quarter" idx="13"/>
            <p:custDataLst>
              <p:tags r:id="rId6"/>
            </p:custDataLst>
          </p:nvPr>
        </p:nvSpPr>
        <p:spPr>
          <a:xfrm>
            <a:off x="1522413" y="3862800"/>
            <a:ext cx="9144000" cy="1656000"/>
          </a:xfrm>
          <a:effectLst/>
        </p:spPr>
        <p:txBody>
          <a:bodyPr/>
          <a:lstStyle>
            <a:lvl1pPr algn="ctr">
              <a:defRPr baseline="0">
                <a:solidFill>
                  <a:schemeClr val="tx1"/>
                </a:solidFill>
                <a:effectLst/>
                <a:latin typeface="Arial" pitchFamily="34" charset="0"/>
                <a:ea typeface="微软雅黑" pitchFamily="34" charset="-122"/>
              </a:defRPr>
            </a:lvl1pPr>
          </a:lstStyle>
          <a:p>
            <a:pPr lvl="0"/>
            <a:r>
              <a:rPr lang="zh-CN" altLang="en-US">
                <a:effectLst/>
              </a:rPr>
              <a:t>单击此处编辑母版文本样式</a:t>
            </a:r>
          </a:p>
        </p:txBody>
      </p:sp>
    </p:spTree>
  </p:cSld>
  <p:clrMapOvr>
    <a:masterClrMapping/>
  </p:clrMapOvr>
  <p:transition/>
  <p:timing/>
  <p:hf hdr="0" ftr="0"/>
</p:sldLayout>
</file>

<file path=ppt/slideLayouts/slideLayout1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自定义版式">
    <p:spTree>
      <p:nvGrpSpPr>
        <p:cNvPr id="1" name=""/>
        <p:cNvGrpSpPr/>
        <p:nvPr/>
      </p:nvGrpSpPr>
      <p:grpSpPr>
        <a:xfrm>
          <a:off x="0" y="0"/>
          <a:ext cx="0" cy="0"/>
        </a:xfrm>
        <a:effectLst/>
      </p:grpSpPr>
      <p:sp>
        <p:nvSpPr>
          <p:cNvPr id="2" name="标题 1"/>
          <p:cNvSpPr>
            <a:spLocks noGrp="1"/>
          </p:cNvSpPr>
          <p:nvPr>
            <p:ph type="title"/>
          </p:nvPr>
        </p:nvSpPr>
        <p:spPr>
          <a:effectLst/>
        </p:spPr>
        <p:txBody>
          <a:bodyPr/>
          <a:lstStyle/>
          <a:p>
            <a:r>
              <a:rPr lang="zh-CN" altLang="en-US" smtClean="0">
                <a:effectLst/>
              </a:rPr>
              <a:t>单击此处编辑母版标题样式</a:t>
            </a:r>
            <a:endParaRPr lang="zh-CN" altLang="en-US">
              <a:effectLst/>
            </a:endParaRPr>
          </a:p>
        </p:txBody>
      </p:sp>
      <p:sp>
        <p:nvSpPr>
          <p:cNvPr id="3" name="日期占位符 2"/>
          <p:cNvSpPr>
            <a:spLocks noGrp="1"/>
          </p:cNvSpPr>
          <p:nvPr>
            <p:ph type="dt" sz="half" idx="10"/>
          </p:nvPr>
        </p:nvSpPr>
        <p:spPr>
          <a:effectLst/>
        </p:spPr>
        <p:txBody>
          <a:bodyPr/>
          <a:lstStyle/>
          <a:p>
            <a:fld id="{760FBDFE-C587-4B4C-A407-44438C67B59E}" type="datetime3">
              <a:rPr lang="zh-CN" altLang="en-US" smtClean="0">
                <a:effectLst/>
              </a:rPr>
              <a:t/>
            </a:fld>
            <a:endParaRPr lang="zh-CN" altLang="en-US">
              <a:effectLst/>
            </a:endParaRPr>
          </a:p>
        </p:txBody>
      </p:sp>
      <p:sp>
        <p:nvSpPr>
          <p:cNvPr id="4" name="页脚占位符 3"/>
          <p:cNvSpPr>
            <a:spLocks noGrp="1"/>
          </p:cNvSpPr>
          <p:nvPr>
            <p:ph type="ftr" sz="quarter" idx="11"/>
          </p:nvPr>
        </p:nvSpPr>
        <p:spPr>
          <a:effectLst/>
        </p:spPr>
        <p:txBody>
          <a:bodyPr/>
          <a:lstStyle/>
          <a:p>
            <a:endParaRPr lang="zh-CN" altLang="en-US">
              <a:effectLst/>
            </a:endParaRPr>
          </a:p>
        </p:txBody>
      </p:sp>
      <p:sp>
        <p:nvSpPr>
          <p:cNvPr id="5" name="灯片编号占位符 4"/>
          <p:cNvSpPr>
            <a:spLocks noGrp="1"/>
          </p:cNvSpPr>
          <p:nvPr>
            <p:ph type="sldNum" sz="quarter" idx="12"/>
          </p:nvPr>
        </p:nvSpPr>
        <p:spPr>
          <a:effectLst/>
        </p:spPr>
        <p:txBody>
          <a:bodyPr/>
          <a:lstStyle/>
          <a:p>
            <a:fld id="{49AE70B2-8BF9-45C0-BB95-33D1B9D3A854}" type="slidenum">
              <a:rPr lang="zh-CN" altLang="en-US" smtClean="0">
                <a:effectLst/>
              </a:rPr>
              <a:t/>
            </a:fld>
            <a:endParaRPr lang="zh-CN" altLang="en-US">
              <a:effectLst/>
            </a:endParaRPr>
          </a:p>
        </p:txBody>
      </p:sp>
    </p:spTree>
  </p:cSld>
  <p:clrMapOvr>
    <a:masterClrMapping/>
  </p:clrMapOvr>
  <p:transition/>
  <p:timing/>
  <p:hf hdr="0" ftr="0"/>
</p:sldLayout>
</file>

<file path=ppt/slideLayouts/slideLayout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标题和内容">
    <p:spTree>
      <p:nvGrpSpPr>
        <p:cNvPr id="1" name=""/>
        <p:cNvGrpSpPr/>
        <p:nvPr/>
      </p:nvGrpSpPr>
      <p:grpSpPr>
        <a:xfrm>
          <a:off x="0" y="0"/>
          <a:ext cx="0" cy="0"/>
        </a:xfrm>
        <a:effectLst/>
      </p:grpSpPr>
      <p:sp>
        <p:nvSpPr>
          <p:cNvPr id="2" name="标题 1"/>
          <p:cNvSpPr>
            <a:spLocks noGrp="1"/>
          </p:cNvSpPr>
          <p:nvPr>
            <p:ph type="title"/>
            <p:custDataLst>
              <p:tags r:id="rId1"/>
            </p:custDataLst>
          </p:nvPr>
        </p:nvSpPr>
        <p:spPr>
          <a:xfrm>
            <a:off x="669882" y="443234"/>
            <a:ext cx="10852237" cy="441964"/>
          </a:xfrm>
          <a:effectLst/>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a:solidFill>
                  <a:schemeClr val="tx1"/>
                </a:solidFill>
                <a:effectLst/>
                <a:uFillTx/>
                <a:latin typeface="微软雅黑" pitchFamily="34" charset="-122"/>
                <a:ea typeface="微软雅黑" pitchFamily="34" charset="-122"/>
                <a:cs typeface="+mj-cs"/>
                <a:sym typeface="+mn-ea"/>
              </a:defRPr>
            </a:lvl1pPr>
          </a:lstStyle>
          <a:p>
            <a:pPr lvl="0"/>
            <a:r>
              <a:rPr>
                <a:effectLst/>
                <a:sym typeface="+mn-ea"/>
              </a:rPr>
              <a:t>单击此处编辑母版标题样式</a:t>
            </a:r>
          </a:p>
        </p:txBody>
      </p:sp>
      <p:sp>
        <p:nvSpPr>
          <p:cNvPr id="3" name="内容占位符 2"/>
          <p:cNvSpPr>
            <a:spLocks noGrp="1"/>
          </p:cNvSpPr>
          <p:nvPr>
            <p:ph idx="1"/>
            <p:custDataLst>
              <p:tags r:id="rId2"/>
            </p:custDataLst>
          </p:nvPr>
        </p:nvSpPr>
        <p:spPr>
          <a:xfrm>
            <a:off x="669882" y="952508"/>
            <a:ext cx="10852237" cy="5388907"/>
          </a:xfrm>
          <a:effectLst/>
        </p:spPr>
        <p:txBody>
          <a:bodyPr vert="horz" lIns="101600" tIns="0" rIns="82550" bIns="0" rtlCol="0">
            <a:noAutofit/>
          </a:bodyPr>
          <a:lstStyle>
            <a:lvl1pPr marL="228600" marR="0" lvl="0"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1pPr>
            <a:lvl2pPr marL="685800" marR="0" lvl="1" indent="-228600" algn="l" defTabSz="914400" rtl="0" eaLnBrk="1" fontAlgn="auto" latinLnBrk="0" hangingPunct="1">
              <a:lnSpc>
                <a:spcPct val="130000"/>
              </a:lnSpc>
              <a:spcBef>
                <a:spcPct val="0"/>
              </a:spcBef>
              <a:spcAft>
                <a:spcPts val="1000"/>
              </a:spcAft>
              <a:buFont typeface="Arial" panose="020b0604020202020204" pitchFamily="34" charset="0"/>
              <a:buChar char="•"/>
              <a:tabLst>
                <a:tab pos="1609725"/>
              </a:tabLst>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2pPr>
            <a:lvl3pPr marL="1143000" marR="0" lvl="2"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3pPr>
            <a:lvl4pPr marL="1600200" marR="0" lvl="3"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4pPr>
            <a:lvl5pPr marL="2057400" marR="0" lvl="4"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5pPr>
          </a:lstStyle>
          <a:p>
            <a:pPr lvl="0"/>
            <a:r>
              <a:rPr>
                <a:effectLst/>
                <a:sym typeface="+mn-ea"/>
              </a:rPr>
              <a:t>单击此处编辑母版文本样式</a:t>
            </a:r>
          </a:p>
          <a:p>
            <a:pPr lvl="1"/>
            <a:r>
              <a:rPr>
                <a:effectLst/>
                <a:sym typeface="+mn-ea"/>
              </a:rPr>
              <a:t>第二级</a:t>
            </a:r>
          </a:p>
          <a:p>
            <a:pPr lvl="2"/>
            <a:r>
              <a:rPr>
                <a:effectLst/>
                <a:sym typeface="+mn-ea"/>
              </a:rPr>
              <a:t>第三级</a:t>
            </a:r>
          </a:p>
          <a:p>
            <a:pPr lvl="3"/>
            <a:r>
              <a:rPr>
                <a:effectLst/>
                <a:sym typeface="+mn-ea"/>
              </a:rPr>
              <a:t>第四级</a:t>
            </a:r>
          </a:p>
          <a:p>
            <a:pPr lvl="4"/>
            <a:r>
              <a:rPr>
                <a:effectLst/>
                <a:sym typeface="+mn-ea"/>
              </a:rPr>
              <a:t>第五级</a:t>
            </a:r>
          </a:p>
        </p:txBody>
      </p:sp>
      <p:sp>
        <p:nvSpPr>
          <p:cNvPr id="4" name="日期占位符 3"/>
          <p:cNvSpPr>
            <a:spLocks noGrp="1"/>
          </p:cNvSpPr>
          <p:nvPr>
            <p:ph type="dt" sz="half" idx="10"/>
            <p:custDataLst>
              <p:tags r:id="rId3"/>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5" name="页脚占位符 4"/>
          <p:cNvSpPr>
            <a:spLocks noGrp="1"/>
          </p:cNvSpPr>
          <p:nvPr>
            <p:ph type="ftr" sz="quarter" idx="11"/>
            <p:custDataLst>
              <p:tags r:id="rId4"/>
            </p:custDataLst>
          </p:nvPr>
        </p:nvSpPr>
        <p:spPr>
          <a:effectLst/>
        </p:spPr>
        <p:txBody>
          <a:bodyPr/>
          <a:lstStyle/>
          <a:p>
            <a:endParaRPr lang="zh-CN" altLang="en-US">
              <a:effectLst/>
            </a:endParaRPr>
          </a:p>
        </p:txBody>
      </p:sp>
      <p:sp>
        <p:nvSpPr>
          <p:cNvPr id="6" name="灯片编号占位符 5"/>
          <p:cNvSpPr>
            <a:spLocks noGrp="1"/>
          </p:cNvSpPr>
          <p:nvPr>
            <p:ph type="sldNum" sz="quarter" idx="12"/>
            <p:custDataLst>
              <p:tags r:id="rId5"/>
            </p:custDataLst>
          </p:nvPr>
        </p:nvSpPr>
        <p:spPr>
          <a:effectLst/>
        </p:spPr>
        <p:txBody>
          <a:bodyPr/>
          <a:lstStyle/>
          <a:p>
            <a:fld id="{49AE70B2-8BF9-45C0-BB95-33D1B9D3A854}" type="slidenum">
              <a:rPr lang="zh-CN" altLang="en-US" smtClean="0">
                <a:effectLst/>
              </a:rPr>
              <a:t/>
            </a:fld>
            <a:endParaRPr lang="zh-CN" altLang="en-US">
              <a:effectLst/>
            </a:endParaRPr>
          </a:p>
        </p:txBody>
      </p:sp>
    </p:spTree>
  </p:cSld>
  <p:clrMapOvr>
    <a:masterClrMapping/>
  </p:clrMapOvr>
  <p:transition/>
  <p:timing/>
  <p:hf hdr="0" ftr="0"/>
</p:sldLayout>
</file>

<file path=ppt/slideLayouts/slideLayout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secHead" preserve="1">
  <p:cSld name="节标题">
    <p:spTree>
      <p:nvGrpSpPr>
        <p:cNvPr id="1" name=""/>
        <p:cNvGrpSpPr/>
        <p:nvPr/>
      </p:nvGrpSpPr>
      <p:grpSpPr>
        <a:xfrm>
          <a:off x="0" y="0"/>
          <a:ext cx="0" cy="0"/>
        </a:xfrm>
        <a:effectLst/>
      </p:grpSpPr>
      <p:sp>
        <p:nvSpPr>
          <p:cNvPr id="2" name="标题 1"/>
          <p:cNvSpPr>
            <a:spLocks noGrp="1"/>
          </p:cNvSpPr>
          <p:nvPr>
            <p:ph type="title" hasCustomPrompt="1"/>
            <p:custDataLst>
              <p:tags r:id="rId1"/>
            </p:custDataLst>
          </p:nvPr>
        </p:nvSpPr>
        <p:spPr>
          <a:xfrm>
            <a:off x="6415200" y="2343600"/>
            <a:ext cx="4471200" cy="817200"/>
          </a:xfrm>
          <a:effectLst/>
        </p:spPr>
        <p:txBody>
          <a:bodyPr lIns="90000" tIns="46800" rIns="90000" bIns="46800" anchor="t" anchorCtr="0">
            <a:normAutofit/>
          </a:bodyPr>
          <a:lstStyle>
            <a:lvl1pPr>
              <a:lnSpc>
                <a:spcPct val="130000"/>
              </a:lnSpc>
              <a:defRPr sz="4000" u="none" strike="noStrike" kern="1200" cap="none" spc="300" normalizeH="0" baseline="0">
                <a:solidFill>
                  <a:schemeClr val="accent1"/>
                </a:solidFill>
                <a:effectLst/>
                <a:uFillTx/>
                <a:latin typeface="Arial" pitchFamily="34" charset="0"/>
                <a:ea typeface="微软雅黑" pitchFamily="34" charset="-122"/>
              </a:defRPr>
            </a:lvl1pPr>
          </a:lstStyle>
          <a:p>
            <a:r>
              <a:rPr lang="zh-CN" altLang="en-US">
                <a:effectLst/>
              </a:rPr>
              <a:t>编辑标题</a:t>
            </a:r>
          </a:p>
        </p:txBody>
      </p:sp>
      <p:sp>
        <p:nvSpPr>
          <p:cNvPr id="3" name="文本占位符 2"/>
          <p:cNvSpPr>
            <a:spLocks noGrp="1"/>
          </p:cNvSpPr>
          <p:nvPr>
            <p:ph type="body" idx="1" hasCustomPrompt="1"/>
            <p:custDataLst>
              <p:tags r:id="rId2"/>
            </p:custDataLst>
          </p:nvPr>
        </p:nvSpPr>
        <p:spPr>
          <a:xfrm>
            <a:off x="6415200" y="3272400"/>
            <a:ext cx="4723200" cy="1454400"/>
          </a:xfrm>
          <a:effectLst/>
        </p:spPr>
        <p:txBody>
          <a:bodyPr lIns="90000" tIns="46800" rIns="90000" bIns="46800">
            <a:normAutofit/>
          </a:bodyPr>
          <a:lstStyle>
            <a:lvl1pPr marL="0" indent="0" eaLnBrk="1" fontAlgn="auto" latinLnBrk="0" hangingPunct="1">
              <a:spcAft>
                <a:spcPct val="0"/>
              </a:spcAft>
              <a:buNone/>
              <a:defRPr kumimoji="0" lang="zh-CN" altLang="en-US" sz="1800" b="0" i="0" u="none" strike="noStrike" kern="1200" cap="none" spc="150" normalizeH="0" baseline="0" noProof="1">
                <a:solidFill>
                  <a:schemeClr val="accent1"/>
                </a:solidFill>
                <a:effectLst/>
                <a:uFillTx/>
                <a:latin typeface="Arial" pitchFamily="34" charset="0"/>
                <a:ea typeface="微软雅黑" pitchFamily="34" charset="-122"/>
                <a:cs typeface="+mn-cs"/>
                <a:sym typeface="+mn-ea"/>
              </a:defRPr>
            </a:lvl1pPr>
            <a:lvl2pPr marL="457200" indent="0">
              <a:buNone/>
              <a:defRPr sz="2000">
                <a:solidFill>
                  <a:schemeClr val="tx1">
                    <a:tint val="75000"/>
                  </a:schemeClr>
                </a:solidFill>
                <a:effectLst/>
              </a:defRPr>
            </a:lvl2pPr>
            <a:lvl3pPr marL="914400" indent="0">
              <a:buNone/>
              <a:defRPr sz="1800">
                <a:solidFill>
                  <a:schemeClr val="tx1">
                    <a:tint val="75000"/>
                  </a:schemeClr>
                </a:solidFill>
                <a:effectLst/>
              </a:defRPr>
            </a:lvl3pPr>
            <a:lvl4pPr marL="1371600" indent="0">
              <a:buNone/>
              <a:defRPr sz="1600">
                <a:solidFill>
                  <a:schemeClr val="tx1">
                    <a:tint val="75000"/>
                  </a:schemeClr>
                </a:solidFill>
                <a:effectLst/>
              </a:defRPr>
            </a:lvl4pPr>
            <a:lvl5pPr marL="1828800" indent="0">
              <a:buNone/>
              <a:defRPr sz="1600">
                <a:solidFill>
                  <a:schemeClr val="tx1">
                    <a:tint val="75000"/>
                  </a:schemeClr>
                </a:solidFill>
                <a:effectLst/>
              </a:defRPr>
            </a:lvl5pPr>
            <a:lvl6pPr marL="2286000" indent="0">
              <a:buNone/>
              <a:defRPr sz="1600">
                <a:solidFill>
                  <a:schemeClr val="tx1">
                    <a:tint val="75000"/>
                  </a:schemeClr>
                </a:solidFill>
                <a:effectLst/>
              </a:defRPr>
            </a:lvl6pPr>
            <a:lvl7pPr marL="2743200" indent="0">
              <a:buNone/>
              <a:defRPr sz="1600">
                <a:solidFill>
                  <a:schemeClr val="tx1">
                    <a:tint val="75000"/>
                  </a:schemeClr>
                </a:solidFill>
                <a:effectLst/>
              </a:defRPr>
            </a:lvl7pPr>
            <a:lvl8pPr marL="3200400" indent="0">
              <a:buNone/>
              <a:defRPr sz="1600">
                <a:solidFill>
                  <a:schemeClr val="tx1">
                    <a:tint val="75000"/>
                  </a:schemeClr>
                </a:solidFill>
                <a:effectLst/>
              </a:defRPr>
            </a:lvl8pPr>
            <a:lvl9pPr marL="3657600" indent="0">
              <a:buNone/>
              <a:defRPr sz="1600">
                <a:solidFill>
                  <a:schemeClr val="tx1">
                    <a:tint val="75000"/>
                  </a:schemeClr>
                </a:solidFill>
                <a:effectLst/>
              </a:defRPr>
            </a:lvl9pPr>
          </a:lstStyle>
          <a:p>
            <a:pPr lvl="0"/>
            <a:r>
              <a:rPr lang="zh-CN" altLang="en-US">
                <a:effectLst/>
              </a:rPr>
              <a:t>单击此处编辑文本</a:t>
            </a:r>
          </a:p>
        </p:txBody>
      </p:sp>
      <p:sp>
        <p:nvSpPr>
          <p:cNvPr id="4" name="日期占位符 3"/>
          <p:cNvSpPr>
            <a:spLocks noGrp="1"/>
          </p:cNvSpPr>
          <p:nvPr>
            <p:ph type="dt" sz="half" idx="10"/>
            <p:custDataLst>
              <p:tags r:id="rId3"/>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5" name="页脚占位符 4"/>
          <p:cNvSpPr>
            <a:spLocks noGrp="1"/>
          </p:cNvSpPr>
          <p:nvPr>
            <p:ph type="ftr" sz="quarter" idx="11"/>
            <p:custDataLst>
              <p:tags r:id="rId4"/>
            </p:custDataLst>
          </p:nvPr>
        </p:nvSpPr>
        <p:spPr>
          <a:effectLst/>
        </p:spPr>
        <p:txBody>
          <a:bodyPr/>
          <a:lstStyle/>
          <a:p>
            <a:endParaRPr lang="zh-CN" altLang="en-US">
              <a:effectLst/>
            </a:endParaRPr>
          </a:p>
        </p:txBody>
      </p:sp>
      <p:sp>
        <p:nvSpPr>
          <p:cNvPr id="6" name="灯片编号占位符 5"/>
          <p:cNvSpPr>
            <a:spLocks noGrp="1"/>
          </p:cNvSpPr>
          <p:nvPr>
            <p:ph type="sldNum" sz="quarter" idx="12"/>
            <p:custDataLst>
              <p:tags r:id="rId5"/>
            </p:custDataLst>
          </p:nvPr>
        </p:nvSpPr>
        <p:spPr>
          <a:effectLst/>
        </p:spPr>
        <p:txBody>
          <a:bodyPr/>
          <a:lstStyle/>
          <a:p>
            <a:fld id="{49AE70B2-8BF9-45C0-BB95-33D1B9D3A854}" type="slidenum">
              <a:rPr lang="zh-CN" altLang="en-US" smtClean="0">
                <a:effectLst/>
              </a:rPr>
              <a:t/>
            </a:fld>
            <a:endParaRPr lang="zh-CN" altLang="en-US">
              <a:effectLst/>
            </a:endParaRPr>
          </a:p>
        </p:txBody>
      </p:sp>
    </p:spTree>
  </p:cSld>
  <p:clrMapOvr>
    <a:masterClrMapping/>
  </p:clrMapOvr>
  <p:transition/>
  <p:timing/>
  <p:hf hdr="0" ftr="0"/>
</p:sldLayout>
</file>

<file path=ppt/slideLayouts/slideLayout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Obj" preserve="1">
  <p:cSld name="两栏内容">
    <p:spTree>
      <p:nvGrpSpPr>
        <p:cNvPr id="1" name=""/>
        <p:cNvGrpSpPr/>
        <p:nvPr/>
      </p:nvGrpSpPr>
      <p:grpSpPr>
        <a:xfrm>
          <a:off x="0" y="0"/>
          <a:ext cx="0" cy="0"/>
        </a:xfrm>
        <a:effectLst/>
      </p:grpSpPr>
      <p:sp>
        <p:nvSpPr>
          <p:cNvPr id="2" name="标题 1"/>
          <p:cNvSpPr>
            <a:spLocks noGrp="1"/>
          </p:cNvSpPr>
          <p:nvPr>
            <p:ph type="title"/>
            <p:custDataLst>
              <p:tags r:id="rId1"/>
            </p:custDataLst>
          </p:nvPr>
        </p:nvSpPr>
        <p:spPr>
          <a:xfrm>
            <a:off x="669882" y="443234"/>
            <a:ext cx="10852237" cy="441964"/>
          </a:xfrm>
          <a:effectLst/>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a:solidFill>
                  <a:schemeClr val="tx1"/>
                </a:solidFill>
                <a:effectLst/>
                <a:uFillTx/>
                <a:latin typeface="微软雅黑" pitchFamily="34" charset="-122"/>
                <a:ea typeface="微软雅黑" pitchFamily="34" charset="-122"/>
                <a:cs typeface="+mj-cs"/>
                <a:sym typeface="+mn-ea"/>
              </a:defRPr>
            </a:lvl1pPr>
          </a:lstStyle>
          <a:p>
            <a:pPr lvl="0"/>
            <a:r>
              <a:rPr>
                <a:effectLst/>
                <a:sym typeface="+mn-ea"/>
              </a:rPr>
              <a:t>单击此处编辑母版标题样式</a:t>
            </a:r>
          </a:p>
        </p:txBody>
      </p:sp>
      <p:sp>
        <p:nvSpPr>
          <p:cNvPr id="3" name="内容占位符 2"/>
          <p:cNvSpPr>
            <a:spLocks noGrp="1"/>
          </p:cNvSpPr>
          <p:nvPr>
            <p:ph sz="half" idx="1"/>
            <p:custDataLst>
              <p:tags r:id="rId2"/>
            </p:custDataLst>
          </p:nvPr>
        </p:nvSpPr>
        <p:spPr>
          <a:xfrm>
            <a:off x="669930" y="952508"/>
            <a:ext cx="5283242" cy="5388907"/>
          </a:xfrm>
          <a:effectLst/>
        </p:spPr>
        <p:txBody>
          <a:bodyPr vert="horz" lIns="101600" tIns="0" rIns="82550" bIns="0" rtlCol="0">
            <a:noAutofit/>
          </a:bodyPr>
          <a:lstStyle>
            <a:lvl1pPr marL="228600" marR="0" lvl="0"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1pPr>
            <a:lvl2pPr marL="685800" marR="0" lvl="1" indent="-228600" algn="l" defTabSz="914400" rtl="0" eaLnBrk="1" fontAlgn="auto" latinLnBrk="0" hangingPunct="1">
              <a:lnSpc>
                <a:spcPct val="130000"/>
              </a:lnSpc>
              <a:spcBef>
                <a:spcPct val="0"/>
              </a:spcBef>
              <a:spcAft>
                <a:spcPts val="1000"/>
              </a:spcAft>
              <a:buFont typeface="Arial" panose="020b0604020202020204" pitchFamily="34" charset="0"/>
              <a:buChar char="•"/>
              <a:tabLst>
                <a:tab pos="1609725"/>
              </a:tabLst>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2pPr>
            <a:lvl3pPr marL="1143000" marR="0" lvl="2"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3pPr>
            <a:lvl4pPr marL="1600200" marR="0" lvl="3"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4pPr>
            <a:lvl5pPr marL="2057400" marR="0" lvl="4"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5pPr>
          </a:lstStyle>
          <a:p>
            <a:pPr lvl="0"/>
            <a:r>
              <a:rPr>
                <a:effectLst/>
                <a:sym typeface="+mn-ea"/>
              </a:rPr>
              <a:t>单击此处编辑母版文本样式</a:t>
            </a:r>
          </a:p>
          <a:p>
            <a:pPr lvl="1"/>
            <a:r>
              <a:rPr>
                <a:effectLst/>
                <a:sym typeface="+mn-ea"/>
              </a:rPr>
              <a:t>第二级</a:t>
            </a:r>
          </a:p>
          <a:p>
            <a:pPr lvl="2"/>
            <a:r>
              <a:rPr>
                <a:effectLst/>
                <a:sym typeface="+mn-ea"/>
              </a:rPr>
              <a:t>第三级</a:t>
            </a:r>
          </a:p>
          <a:p>
            <a:pPr lvl="3"/>
            <a:r>
              <a:rPr>
                <a:effectLst/>
                <a:sym typeface="+mn-ea"/>
              </a:rPr>
              <a:t>第四级</a:t>
            </a:r>
          </a:p>
          <a:p>
            <a:pPr lvl="4"/>
            <a:r>
              <a:rPr>
                <a:effectLst/>
                <a:sym typeface="+mn-ea"/>
              </a:rPr>
              <a:t>第五级</a:t>
            </a:r>
          </a:p>
        </p:txBody>
      </p:sp>
      <p:sp>
        <p:nvSpPr>
          <p:cNvPr id="4" name="内容占位符 3"/>
          <p:cNvSpPr>
            <a:spLocks noGrp="1"/>
          </p:cNvSpPr>
          <p:nvPr>
            <p:ph sz="half" idx="2"/>
            <p:custDataLst>
              <p:tags r:id="rId3"/>
            </p:custDataLst>
          </p:nvPr>
        </p:nvSpPr>
        <p:spPr>
          <a:xfrm>
            <a:off x="6238877" y="952508"/>
            <a:ext cx="5283242" cy="5388907"/>
          </a:xfrm>
          <a:effectLst/>
        </p:spPr>
        <p:txBody>
          <a:bodyPr>
            <a:noAutofit/>
          </a:bodyPr>
          <a:lstStyle>
            <a:lvl1pPr>
              <a:defRPr sz="1600">
                <a:effectLst/>
                <a:latin typeface="微软雅黑" pitchFamily="34" charset="-122"/>
                <a:ea typeface="微软雅黑" pitchFamily="34" charset="-122"/>
              </a:defRPr>
            </a:lvl1pPr>
            <a:lvl2pPr>
              <a:defRPr sz="1600">
                <a:effectLst/>
                <a:latin typeface="微软雅黑" pitchFamily="34" charset="-122"/>
                <a:ea typeface="微软雅黑" pitchFamily="34" charset="-122"/>
              </a:defRPr>
            </a:lvl2pPr>
            <a:lvl3pPr>
              <a:defRPr sz="1600">
                <a:effectLst/>
                <a:latin typeface="微软雅黑" pitchFamily="34" charset="-122"/>
                <a:ea typeface="微软雅黑" pitchFamily="34" charset="-122"/>
              </a:defRPr>
            </a:lvl3pPr>
            <a:lvl4pPr>
              <a:defRPr sz="1600">
                <a:effectLst/>
                <a:latin typeface="微软雅黑" pitchFamily="34" charset="-122"/>
                <a:ea typeface="微软雅黑" pitchFamily="34" charset="-122"/>
              </a:defRPr>
            </a:lvl4pPr>
            <a:lvl5pPr>
              <a:defRPr sz="1600">
                <a:effectLst/>
                <a:latin typeface="微软雅黑" pitchFamily="34" charset="-122"/>
                <a:ea typeface="微软雅黑" pitchFamily="34" charset="-122"/>
              </a:defRPr>
            </a:lvl5pPr>
          </a:lstStyle>
          <a:p>
            <a:pPr lvl="0"/>
            <a:r>
              <a:rPr lang="zh-CN" altLang="en-US">
                <a:effectLst/>
              </a:rPr>
              <a:t>单击此处编辑母版文本样式</a:t>
            </a:r>
          </a:p>
          <a:p>
            <a:pPr lvl="1"/>
            <a:r>
              <a:rPr lang="zh-CN" altLang="en-US">
                <a:effectLst/>
              </a:rPr>
              <a:t>第二级</a:t>
            </a:r>
          </a:p>
          <a:p>
            <a:pPr lvl="2"/>
            <a:r>
              <a:rPr lang="zh-CN" altLang="en-US">
                <a:effectLst/>
              </a:rPr>
              <a:t>第三级</a:t>
            </a:r>
          </a:p>
          <a:p>
            <a:pPr lvl="3"/>
            <a:r>
              <a:rPr lang="zh-CN" altLang="en-US">
                <a:effectLst/>
              </a:rPr>
              <a:t>第四级</a:t>
            </a:r>
          </a:p>
          <a:p>
            <a:pPr lvl="4"/>
            <a:r>
              <a:rPr lang="zh-CN" altLang="en-US">
                <a:effectLst/>
              </a:rPr>
              <a:t>第五级</a:t>
            </a:r>
          </a:p>
        </p:txBody>
      </p:sp>
      <p:sp>
        <p:nvSpPr>
          <p:cNvPr id="5" name="日期占位符 4"/>
          <p:cNvSpPr>
            <a:spLocks noGrp="1"/>
          </p:cNvSpPr>
          <p:nvPr>
            <p:ph type="dt" sz="half" idx="10"/>
            <p:custDataLst>
              <p:tags r:id="rId4"/>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6" name="页脚占位符 5"/>
          <p:cNvSpPr>
            <a:spLocks noGrp="1"/>
          </p:cNvSpPr>
          <p:nvPr>
            <p:ph type="ftr" sz="quarter" idx="11"/>
            <p:custDataLst>
              <p:tags r:id="rId5"/>
            </p:custDataLst>
          </p:nvPr>
        </p:nvSpPr>
        <p:spPr>
          <a:effectLst/>
        </p:spPr>
        <p:txBody>
          <a:bodyPr/>
          <a:lstStyle/>
          <a:p>
            <a:endParaRPr lang="zh-CN" altLang="en-US">
              <a:effectLst/>
            </a:endParaRPr>
          </a:p>
        </p:txBody>
      </p:sp>
      <p:sp>
        <p:nvSpPr>
          <p:cNvPr id="7" name="灯片编号占位符 6"/>
          <p:cNvSpPr>
            <a:spLocks noGrp="1"/>
          </p:cNvSpPr>
          <p:nvPr>
            <p:ph type="sldNum" sz="quarter" idx="12"/>
            <p:custDataLst>
              <p:tags r:id="rId6"/>
            </p:custDataLst>
          </p:nvPr>
        </p:nvSpPr>
        <p:spPr>
          <a:effectLst/>
        </p:spPr>
        <p:txBody>
          <a:bodyPr/>
          <a:lstStyle/>
          <a:p>
            <a:fld id="{49AE70B2-8BF9-45C0-BB95-33D1B9D3A854}" type="slidenum">
              <a:rPr lang="zh-CN" altLang="en-US" smtClean="0">
                <a:effectLst/>
              </a:rPr>
              <a:t/>
            </a:fld>
            <a:endParaRPr lang="zh-CN" altLang="en-US">
              <a:effectLst/>
            </a:endParaRPr>
          </a:p>
        </p:txBody>
      </p:sp>
    </p:spTree>
  </p:cSld>
  <p:clrMapOvr>
    <a:masterClrMapping/>
  </p:clrMapOvr>
  <p:transition/>
  <p:timing/>
  <p:hf hdr="0" ftr="0"/>
</p:sldLayout>
</file>

<file path=ppt/slideLayouts/slideLayout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TxTwoObj" preserve="1">
  <p:cSld name="比较">
    <p:spTree>
      <p:nvGrpSpPr>
        <p:cNvPr id="1" name=""/>
        <p:cNvGrpSpPr/>
        <p:nvPr/>
      </p:nvGrpSpPr>
      <p:grpSpPr>
        <a:xfrm>
          <a:off x="0" y="0"/>
          <a:ext cx="0" cy="0"/>
        </a:xfrm>
        <a:effectLst/>
      </p:grpSpPr>
      <p:sp>
        <p:nvSpPr>
          <p:cNvPr id="2" name="标题 1"/>
          <p:cNvSpPr>
            <a:spLocks noGrp="1"/>
          </p:cNvSpPr>
          <p:nvPr>
            <p:ph type="title"/>
            <p:custDataLst>
              <p:tags r:id="rId1"/>
            </p:custDataLst>
          </p:nvPr>
        </p:nvSpPr>
        <p:spPr>
          <a:xfrm>
            <a:off x="669882" y="443234"/>
            <a:ext cx="10852237" cy="441964"/>
          </a:xfrm>
          <a:effectLst/>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a:solidFill>
                  <a:schemeClr val="tx1"/>
                </a:solidFill>
                <a:effectLst/>
                <a:uFillTx/>
                <a:latin typeface="微软雅黑" pitchFamily="34" charset="-122"/>
                <a:ea typeface="微软雅黑" pitchFamily="34" charset="-122"/>
                <a:cs typeface="+mj-cs"/>
                <a:sym typeface="+mn-ea"/>
              </a:defRPr>
            </a:lvl1pPr>
          </a:lstStyle>
          <a:p>
            <a:pPr lvl="0"/>
            <a:r>
              <a:rPr>
                <a:effectLst/>
                <a:sym typeface="+mn-ea"/>
              </a:rPr>
              <a:t>单击此处编辑母版标题样式</a:t>
            </a:r>
          </a:p>
        </p:txBody>
      </p:sp>
      <p:sp>
        <p:nvSpPr>
          <p:cNvPr id="3" name="文本占位符 2"/>
          <p:cNvSpPr>
            <a:spLocks noGrp="1"/>
          </p:cNvSpPr>
          <p:nvPr>
            <p:ph type="body" idx="1" hasCustomPrompt="1"/>
            <p:custDataLst>
              <p:tags r:id="rId2"/>
            </p:custDataLst>
          </p:nvPr>
        </p:nvSpPr>
        <p:spPr>
          <a:xfrm>
            <a:off x="669930" y="952508"/>
            <a:ext cx="5283242" cy="381003"/>
          </a:xfrm>
          <a:effectLst/>
        </p:spPr>
        <p:txBody>
          <a:bodyPr lIns="101600" tIns="38100" rIns="76200" bIns="38100" anchor="t" anchorCtr="0">
            <a:noAutofit/>
          </a:bodyPr>
          <a:lstStyle>
            <a:lvl1pPr marL="0" indent="0" eaLnBrk="1" fontAlgn="auto" latinLnBrk="0" hangingPunct="1">
              <a:lnSpc>
                <a:spcPct val="100000"/>
              </a:lnSpc>
              <a:spcAft>
                <a:spcPct val="0"/>
              </a:spcAft>
              <a:buNone/>
              <a:defRPr sz="2000" b="0" u="none" strike="noStrike" kern="1200" cap="none" spc="200" normalizeH="0" baseline="0">
                <a:solidFill>
                  <a:schemeClr val="tx1"/>
                </a:solidFill>
                <a:effectLst/>
                <a:uFillTx/>
                <a:latin typeface="微软雅黑" pitchFamily="34" charset="-122"/>
                <a:ea typeface="微软雅黑" pitchFamily="34" charset="-122"/>
              </a:defRPr>
            </a:lvl1pPr>
            <a:lvl2pPr marL="457200" indent="0">
              <a:buNone/>
              <a:defRPr sz="2000" b="1">
                <a:effectLst/>
              </a:defRPr>
            </a:lvl2pPr>
            <a:lvl3pPr marL="914400" indent="0">
              <a:buNone/>
              <a:defRPr sz="1800" b="1">
                <a:effectLst/>
              </a:defRPr>
            </a:lvl3pPr>
            <a:lvl4pPr marL="1371600" indent="0">
              <a:buNone/>
              <a:defRPr sz="1600" b="1">
                <a:effectLst/>
              </a:defRPr>
            </a:lvl4pPr>
            <a:lvl5pPr marL="1828800" indent="0">
              <a:buNone/>
              <a:defRPr sz="1600" b="1">
                <a:effectLst/>
              </a:defRPr>
            </a:lvl5pPr>
            <a:lvl6pPr marL="2286000" indent="0">
              <a:buNone/>
              <a:defRPr sz="1600" b="1">
                <a:effectLst/>
              </a:defRPr>
            </a:lvl6pPr>
            <a:lvl7pPr marL="2743200" indent="0">
              <a:buNone/>
              <a:defRPr sz="1600" b="1">
                <a:effectLst/>
              </a:defRPr>
            </a:lvl7pPr>
            <a:lvl8pPr marL="3200400" indent="0">
              <a:buNone/>
              <a:defRPr sz="1600" b="1">
                <a:effectLst/>
              </a:defRPr>
            </a:lvl8pPr>
            <a:lvl9pPr marL="3657600" indent="0">
              <a:buNone/>
              <a:defRPr sz="1600" b="1">
                <a:effectLst/>
              </a:defRPr>
            </a:lvl9pPr>
          </a:lstStyle>
          <a:p>
            <a:pPr lvl="0"/>
            <a:r>
              <a:rPr lang="zh-CN" altLang="en-US">
                <a:effectLst/>
              </a:rPr>
              <a:t>单击此处编辑文本</a:t>
            </a:r>
          </a:p>
        </p:txBody>
      </p:sp>
      <p:sp>
        <p:nvSpPr>
          <p:cNvPr id="4" name="内容占位符 3"/>
          <p:cNvSpPr>
            <a:spLocks noGrp="1"/>
          </p:cNvSpPr>
          <p:nvPr>
            <p:ph sz="half" idx="2"/>
            <p:custDataLst>
              <p:tags r:id="rId3"/>
            </p:custDataLst>
          </p:nvPr>
        </p:nvSpPr>
        <p:spPr>
          <a:xfrm>
            <a:off x="669925" y="1406525"/>
            <a:ext cx="5283200" cy="4934752"/>
          </a:xfrm>
          <a:effectLst/>
        </p:spPr>
        <p:txBody>
          <a:bodyPr vert="horz" lIns="101600" tIns="0" rIns="82550" bIns="0" rtlCol="0">
            <a:noAutofit/>
          </a:bodyPr>
          <a:lstStyle>
            <a:lvl1pPr marL="228600" marR="0" lvl="0"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1pPr>
            <a:lvl2pPr marL="685800" marR="0" lvl="1" indent="-228600" algn="l" defTabSz="914400" rtl="0" eaLnBrk="1" fontAlgn="auto" latinLnBrk="0" hangingPunct="1">
              <a:lnSpc>
                <a:spcPct val="130000"/>
              </a:lnSpc>
              <a:spcBef>
                <a:spcPct val="0"/>
              </a:spcBef>
              <a:spcAft>
                <a:spcPts val="1000"/>
              </a:spcAft>
              <a:buFont typeface="Arial" panose="020b0604020202020204" pitchFamily="34" charset="0"/>
              <a:buChar char="•"/>
              <a:tabLst>
                <a:tab pos="1609725"/>
              </a:tabLst>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2pPr>
            <a:lvl3pPr marL="1143000" marR="0" lvl="2"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3pPr>
            <a:lvl4pPr marL="1600200" marR="0" lvl="3"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4pPr>
            <a:lvl5pPr marL="2057400" marR="0" lvl="4"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5pPr>
          </a:lstStyle>
          <a:p>
            <a:pPr lvl="0"/>
            <a:r>
              <a:rPr>
                <a:effectLst/>
                <a:sym typeface="+mn-ea"/>
              </a:rPr>
              <a:t>单击此处编辑母版文本样式</a:t>
            </a:r>
          </a:p>
          <a:p>
            <a:pPr lvl="1"/>
            <a:r>
              <a:rPr>
                <a:effectLst/>
                <a:sym typeface="+mn-ea"/>
              </a:rPr>
              <a:t>第二级</a:t>
            </a:r>
          </a:p>
          <a:p>
            <a:pPr lvl="2"/>
            <a:r>
              <a:rPr>
                <a:effectLst/>
                <a:sym typeface="+mn-ea"/>
              </a:rPr>
              <a:t>第三级</a:t>
            </a:r>
          </a:p>
          <a:p>
            <a:pPr lvl="3"/>
            <a:r>
              <a:rPr>
                <a:effectLst/>
                <a:sym typeface="+mn-ea"/>
              </a:rPr>
              <a:t>第四级</a:t>
            </a:r>
          </a:p>
          <a:p>
            <a:pPr lvl="4"/>
            <a:r>
              <a:rPr>
                <a:effectLst/>
                <a:sym typeface="+mn-ea"/>
              </a:rPr>
              <a:t>第五级</a:t>
            </a:r>
          </a:p>
        </p:txBody>
      </p:sp>
      <p:sp>
        <p:nvSpPr>
          <p:cNvPr id="5" name="文本占位符 4"/>
          <p:cNvSpPr>
            <a:spLocks noGrp="1"/>
          </p:cNvSpPr>
          <p:nvPr>
            <p:ph type="body" sz="quarter" idx="3" hasCustomPrompt="1"/>
            <p:custDataLst>
              <p:tags r:id="rId4"/>
            </p:custDataLst>
          </p:nvPr>
        </p:nvSpPr>
        <p:spPr>
          <a:xfrm>
            <a:off x="6235750" y="952508"/>
            <a:ext cx="5283242" cy="381003"/>
          </a:xfrm>
          <a:effectLst/>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ct val="0"/>
              </a:spcBef>
              <a:spcAft>
                <a:spcPct val="0"/>
              </a:spcAft>
              <a:buFont typeface="Arial" panose="020b0604020202020204" pitchFamily="34" charset="0"/>
              <a:buNone/>
              <a:defRPr kumimoji="0" lang="zh-CN" altLang="en-US" sz="2000" b="0" i="0" u="none" strike="noStrike" kern="1200" cap="none" spc="200" normalizeH="0" baseline="0" noProof="1">
                <a:solidFill>
                  <a:schemeClr val="tx1"/>
                </a:solidFill>
                <a:effectLst/>
                <a:uFillTx/>
                <a:latin typeface="微软雅黑" pitchFamily="34" charset="-122"/>
                <a:ea typeface="微软雅黑" pitchFamily="34" charset="-122"/>
                <a:cs typeface="+mn-cs"/>
                <a:sym typeface="+mn-ea"/>
              </a:defRPr>
            </a:lvl1pPr>
            <a:lvl2pPr marL="457200" indent="0">
              <a:buNone/>
              <a:defRPr sz="2000" b="1">
                <a:effectLst/>
              </a:defRPr>
            </a:lvl2pPr>
            <a:lvl3pPr marL="914400" indent="0">
              <a:buNone/>
              <a:defRPr sz="1800" b="1">
                <a:effectLst/>
              </a:defRPr>
            </a:lvl3pPr>
            <a:lvl4pPr marL="1371600" indent="0">
              <a:buNone/>
              <a:defRPr sz="1600" b="1">
                <a:effectLst/>
              </a:defRPr>
            </a:lvl4pPr>
            <a:lvl5pPr marL="1828800" indent="0">
              <a:buNone/>
              <a:defRPr sz="1600" b="1">
                <a:effectLst/>
              </a:defRPr>
            </a:lvl5pPr>
            <a:lvl6pPr marL="2286000" indent="0">
              <a:buNone/>
              <a:defRPr sz="1600" b="1">
                <a:effectLst/>
              </a:defRPr>
            </a:lvl6pPr>
            <a:lvl7pPr marL="2743200" indent="0">
              <a:buNone/>
              <a:defRPr sz="1600" b="1">
                <a:effectLst/>
              </a:defRPr>
            </a:lvl7pPr>
            <a:lvl8pPr marL="3200400" indent="0">
              <a:buNone/>
              <a:defRPr sz="1600" b="1">
                <a:effectLst/>
              </a:defRPr>
            </a:lvl8pPr>
            <a:lvl9pPr marL="3657600" indent="0">
              <a:buNone/>
              <a:defRPr sz="1600" b="1">
                <a:effectLst/>
              </a:defRPr>
            </a:lvl9pPr>
          </a:lstStyle>
          <a:p>
            <a:pPr lvl="0"/>
            <a:r>
              <a:rPr>
                <a:effectLst/>
                <a:sym typeface="+mn-ea"/>
              </a:rPr>
              <a:t>单击此处编辑文本</a:t>
            </a:r>
          </a:p>
        </p:txBody>
      </p:sp>
      <p:sp>
        <p:nvSpPr>
          <p:cNvPr id="6" name="内容占位符 5"/>
          <p:cNvSpPr>
            <a:spLocks noGrp="1"/>
          </p:cNvSpPr>
          <p:nvPr>
            <p:ph sz="quarter" idx="4"/>
            <p:custDataLst>
              <p:tags r:id="rId5"/>
            </p:custDataLst>
          </p:nvPr>
        </p:nvSpPr>
        <p:spPr>
          <a:xfrm>
            <a:off x="6235750" y="1406525"/>
            <a:ext cx="5283242" cy="4934752"/>
          </a:xfrm>
          <a:effectLst/>
        </p:spPr>
        <p:txBody>
          <a:bodyPr vert="horz" lIns="101600" tIns="0" rIns="82550" bIns="0" rtlCol="0">
            <a:noAutofit/>
          </a:bodyPr>
          <a:lstStyle>
            <a:lvl1pPr marL="228600" marR="0" lvl="0"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1pPr>
            <a:lvl2pPr marL="685800" marR="0" lvl="1" indent="-228600" algn="l" defTabSz="914400" rtl="0" eaLnBrk="1" fontAlgn="auto" latinLnBrk="0" hangingPunct="1">
              <a:lnSpc>
                <a:spcPct val="130000"/>
              </a:lnSpc>
              <a:spcBef>
                <a:spcPct val="0"/>
              </a:spcBef>
              <a:spcAft>
                <a:spcPts val="1000"/>
              </a:spcAft>
              <a:buFont typeface="Arial" panose="020b0604020202020204" pitchFamily="34" charset="0"/>
              <a:buChar char="•"/>
              <a:tabLst>
                <a:tab pos="1609725"/>
              </a:tabLst>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2pPr>
            <a:lvl3pPr marL="1143000" marR="0" lvl="2"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3pPr>
            <a:lvl4pPr marL="1600200" marR="0" lvl="3"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4pPr>
            <a:lvl5pPr marL="2057400" marR="0" lvl="4"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5pPr>
          </a:lstStyle>
          <a:p>
            <a:pPr lvl="0"/>
            <a:r>
              <a:rPr>
                <a:effectLst/>
                <a:sym typeface="+mn-ea"/>
              </a:rPr>
              <a:t>单击此处编辑母版文本样式</a:t>
            </a:r>
          </a:p>
          <a:p>
            <a:pPr lvl="1"/>
            <a:r>
              <a:rPr>
                <a:effectLst/>
                <a:sym typeface="+mn-ea"/>
              </a:rPr>
              <a:t>第二级</a:t>
            </a:r>
          </a:p>
          <a:p>
            <a:pPr lvl="2"/>
            <a:r>
              <a:rPr>
                <a:effectLst/>
                <a:sym typeface="+mn-ea"/>
              </a:rPr>
              <a:t>第三级</a:t>
            </a:r>
          </a:p>
          <a:p>
            <a:pPr lvl="3"/>
            <a:r>
              <a:rPr>
                <a:effectLst/>
                <a:sym typeface="+mn-ea"/>
              </a:rPr>
              <a:t>第四级</a:t>
            </a:r>
          </a:p>
          <a:p>
            <a:pPr lvl="4"/>
            <a:r>
              <a:rPr>
                <a:effectLst/>
                <a:sym typeface="+mn-ea"/>
              </a:rPr>
              <a:t>第五级</a:t>
            </a:r>
          </a:p>
        </p:txBody>
      </p:sp>
      <p:sp>
        <p:nvSpPr>
          <p:cNvPr id="7" name="日期占位符 6"/>
          <p:cNvSpPr>
            <a:spLocks noGrp="1"/>
          </p:cNvSpPr>
          <p:nvPr>
            <p:ph type="dt" sz="half" idx="10"/>
            <p:custDataLst>
              <p:tags r:id="rId6"/>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8" name="页脚占位符 7"/>
          <p:cNvSpPr>
            <a:spLocks noGrp="1"/>
          </p:cNvSpPr>
          <p:nvPr>
            <p:ph type="ftr" sz="quarter" idx="11"/>
            <p:custDataLst>
              <p:tags r:id="rId7"/>
            </p:custDataLst>
          </p:nvPr>
        </p:nvSpPr>
        <p:spPr>
          <a:effectLst/>
        </p:spPr>
        <p:txBody>
          <a:bodyPr/>
          <a:lstStyle/>
          <a:p>
            <a:endParaRPr lang="zh-CN" altLang="en-US">
              <a:effectLst/>
            </a:endParaRPr>
          </a:p>
        </p:txBody>
      </p:sp>
      <p:sp>
        <p:nvSpPr>
          <p:cNvPr id="9" name="灯片编号占位符 8"/>
          <p:cNvSpPr>
            <a:spLocks noGrp="1"/>
          </p:cNvSpPr>
          <p:nvPr>
            <p:ph type="sldNum" sz="quarter" idx="12"/>
            <p:custDataLst>
              <p:tags r:id="rId8"/>
            </p:custDataLst>
          </p:nvPr>
        </p:nvSpPr>
        <p:spPr>
          <a:effectLst/>
        </p:spPr>
        <p:txBody>
          <a:bodyPr/>
          <a:lstStyle/>
          <a:p>
            <a:fld id="{49AE70B2-8BF9-45C0-BB95-33D1B9D3A854}" type="slidenum">
              <a:rPr lang="zh-CN" altLang="en-US" smtClean="0">
                <a:effectLst/>
              </a:rPr>
              <a:t/>
            </a:fld>
            <a:endParaRPr lang="zh-CN" altLang="en-US">
              <a:effectLst/>
            </a:endParaRPr>
          </a:p>
        </p:txBody>
      </p:sp>
    </p:spTree>
  </p:cSld>
  <p:clrMapOvr>
    <a:masterClrMapping/>
  </p:clrMapOvr>
  <p:transition/>
  <p:timing/>
  <p:hf hdr="0" ftr="0"/>
</p:sldLayout>
</file>

<file path=ppt/slideLayouts/slideLayout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Only" preserve="1">
  <p:cSld name="仅标题">
    <p:spTree>
      <p:nvGrpSpPr>
        <p:cNvPr id="1" name=""/>
        <p:cNvGrpSpPr/>
        <p:nvPr/>
      </p:nvGrpSpPr>
      <p:grpSpPr>
        <a:xfrm>
          <a:off x="0" y="0"/>
          <a:ext cx="0" cy="0"/>
        </a:xfrm>
        <a:effectLst/>
      </p:grpSpPr>
      <p:sp>
        <p:nvSpPr>
          <p:cNvPr id="2" name="标题 1"/>
          <p:cNvSpPr>
            <a:spLocks noGrp="1"/>
          </p:cNvSpPr>
          <p:nvPr>
            <p:ph type="title"/>
            <p:custDataLst>
              <p:tags r:id="rId1"/>
            </p:custDataLst>
          </p:nvPr>
        </p:nvSpPr>
        <p:spPr>
          <a:effectLst/>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a:solidFill>
                  <a:schemeClr val="tx1"/>
                </a:solidFill>
                <a:effectLst/>
                <a:uFillTx/>
                <a:latin typeface="微软雅黑" pitchFamily="34" charset="-122"/>
                <a:ea typeface="微软雅黑" pitchFamily="34" charset="-122"/>
                <a:cs typeface="+mj-cs"/>
                <a:sym typeface="+mn-ea"/>
              </a:defRPr>
            </a:lvl1pPr>
          </a:lstStyle>
          <a:p>
            <a:pPr lvl="0"/>
            <a:r>
              <a:rPr lang="zh-CN" altLang="en-US">
                <a:effectLst/>
                <a:sym typeface="+mn-ea"/>
              </a:rPr>
              <a:t>单击此处编辑母版标题样式</a:t>
            </a:r>
            <a:endParaRPr>
              <a:effectLst/>
              <a:sym typeface="+mn-ea"/>
            </a:endParaRPr>
          </a:p>
        </p:txBody>
      </p:sp>
      <p:sp>
        <p:nvSpPr>
          <p:cNvPr id="3" name="日期占位符 2"/>
          <p:cNvSpPr>
            <a:spLocks noGrp="1"/>
          </p:cNvSpPr>
          <p:nvPr>
            <p:ph type="dt" sz="half" idx="10"/>
            <p:custDataLst>
              <p:tags r:id="rId2"/>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4" name="页脚占位符 3"/>
          <p:cNvSpPr>
            <a:spLocks noGrp="1"/>
          </p:cNvSpPr>
          <p:nvPr>
            <p:ph type="ftr" sz="quarter" idx="11"/>
            <p:custDataLst>
              <p:tags r:id="rId3"/>
            </p:custDataLst>
          </p:nvPr>
        </p:nvSpPr>
        <p:spPr>
          <a:effectLst/>
        </p:spPr>
        <p:txBody>
          <a:bodyPr/>
          <a:lstStyle/>
          <a:p>
            <a:endParaRPr lang="zh-CN" altLang="en-US">
              <a:effectLst/>
            </a:endParaRPr>
          </a:p>
        </p:txBody>
      </p:sp>
      <p:sp>
        <p:nvSpPr>
          <p:cNvPr id="5" name="灯片编号占位符 4"/>
          <p:cNvSpPr>
            <a:spLocks noGrp="1"/>
          </p:cNvSpPr>
          <p:nvPr>
            <p:ph type="sldNum" sz="quarter" idx="12"/>
            <p:custDataLst>
              <p:tags r:id="rId4"/>
            </p:custDataLst>
          </p:nvPr>
        </p:nvSpPr>
        <p:spPr>
          <a:effectLst/>
        </p:spPr>
        <p:txBody>
          <a:bodyPr/>
          <a:lstStyle/>
          <a:p>
            <a:fld id="{49AE70B2-8BF9-45C0-BB95-33D1B9D3A854}" type="slidenum">
              <a:rPr lang="zh-CN" altLang="en-US" smtClean="0">
                <a:effectLst/>
              </a:rPr>
              <a:t/>
            </a:fld>
            <a:endParaRPr lang="zh-CN" altLang="en-US">
              <a:effectLst/>
            </a:endParaRPr>
          </a:p>
        </p:txBody>
      </p:sp>
    </p:spTree>
  </p:cSld>
  <p:clrMapOvr>
    <a:masterClrMapping/>
  </p:clrMapOvr>
  <p:transition/>
  <p:timing/>
  <p:hf hdr="0" ftr="0"/>
</p:sldLayout>
</file>

<file path=ppt/slideLayouts/slideLayout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blank" preserve="1">
  <p:cSld name="空白">
    <p:spTree>
      <p:nvGrpSpPr>
        <p:cNvPr id="1" name=""/>
        <p:cNvGrpSpPr/>
        <p:nvPr/>
      </p:nvGrpSpPr>
      <p:grpSpPr>
        <a:xfrm>
          <a:off x="0" y="0"/>
          <a:ext cx="0" cy="0"/>
        </a:xfrm>
        <a:effectLst/>
      </p:grpSpPr>
      <p:sp>
        <p:nvSpPr>
          <p:cNvPr id="2" name="日期占位符 1"/>
          <p:cNvSpPr>
            <a:spLocks noGrp="1"/>
          </p:cNvSpPr>
          <p:nvPr>
            <p:ph type="dt" sz="half" idx="10"/>
            <p:custDataLst>
              <p:tags r:id="rId1"/>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3" name="页脚占位符 2"/>
          <p:cNvSpPr>
            <a:spLocks noGrp="1"/>
          </p:cNvSpPr>
          <p:nvPr>
            <p:ph type="ftr" sz="quarter" idx="11"/>
            <p:custDataLst>
              <p:tags r:id="rId2"/>
            </p:custDataLst>
          </p:nvPr>
        </p:nvSpPr>
        <p:spPr>
          <a:effectLst/>
        </p:spPr>
        <p:txBody>
          <a:bodyPr/>
          <a:lstStyle/>
          <a:p>
            <a:endParaRPr lang="zh-CN" altLang="en-US">
              <a:effectLst/>
            </a:endParaRPr>
          </a:p>
        </p:txBody>
      </p:sp>
      <p:sp>
        <p:nvSpPr>
          <p:cNvPr id="4" name="灯片编号占位符 3"/>
          <p:cNvSpPr>
            <a:spLocks noGrp="1"/>
          </p:cNvSpPr>
          <p:nvPr>
            <p:ph type="sldNum" sz="quarter" idx="12"/>
            <p:custDataLst>
              <p:tags r:id="rId3"/>
            </p:custDataLst>
          </p:nvPr>
        </p:nvSpPr>
        <p:spPr>
          <a:effectLst/>
        </p:spPr>
        <p:txBody>
          <a:bodyPr/>
          <a:lstStyle/>
          <a:p>
            <a:fld id="{49AE70B2-8BF9-45C0-BB95-33D1B9D3A854}" type="slidenum">
              <a:rPr lang="zh-CN" altLang="en-US" smtClean="0">
                <a:effectLst/>
              </a:rPr>
              <a:t/>
            </a:fld>
            <a:endParaRPr lang="zh-CN" altLang="en-US">
              <a:effectLst/>
            </a:endParaRPr>
          </a:p>
        </p:txBody>
      </p:sp>
    </p:spTree>
  </p:cSld>
  <p:clrMapOvr>
    <a:masterClrMapping/>
  </p:clrMapOvr>
  <p:transition/>
  <p:timing/>
  <p:hf hdr="0" ftr="0"/>
</p:sldLayout>
</file>

<file path=ppt/slideLayouts/slideLayout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p:cSld name="图片与标题">
    <p:spTree>
      <p:nvGrpSpPr>
        <p:cNvPr id="1" name=""/>
        <p:cNvGrpSpPr/>
        <p:nvPr/>
      </p:nvGrpSpPr>
      <p:grpSpPr>
        <a:xfrm>
          <a:off x="0" y="0"/>
          <a:ext cx="0" cy="0"/>
        </a:xfrm>
        <a:effectLst/>
      </p:grpSpPr>
      <p:sp>
        <p:nvSpPr>
          <p:cNvPr id="2" name="标题 1"/>
          <p:cNvSpPr>
            <a:spLocks noGrp="1"/>
          </p:cNvSpPr>
          <p:nvPr>
            <p:ph type="title"/>
            <p:custDataLst>
              <p:tags r:id="rId1"/>
            </p:custDataLst>
          </p:nvPr>
        </p:nvSpPr>
        <p:spPr>
          <a:xfrm>
            <a:off x="669930" y="443234"/>
            <a:ext cx="10852237" cy="441964"/>
          </a:xfrm>
          <a:effectLst/>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a:solidFill>
                  <a:schemeClr val="tx1"/>
                </a:solidFill>
                <a:effectLst/>
                <a:uFillTx/>
                <a:latin typeface="微软雅黑" pitchFamily="34" charset="-122"/>
                <a:ea typeface="微软雅黑" pitchFamily="34" charset="-122"/>
                <a:cs typeface="+mj-cs"/>
                <a:sym typeface="+mn-ea"/>
              </a:defRPr>
            </a:lvl1pPr>
          </a:lstStyle>
          <a:p>
            <a:pPr lvl="0"/>
            <a:r>
              <a:rPr lang="zh-CN" altLang="en-US">
                <a:effectLst/>
                <a:sym typeface="+mn-ea"/>
              </a:rPr>
              <a:t>单击此处编辑母版标题样式</a:t>
            </a:r>
            <a:endParaRPr>
              <a:effectLst/>
              <a:sym typeface="+mn-ea"/>
            </a:endParaRPr>
          </a:p>
        </p:txBody>
      </p:sp>
      <p:sp>
        <p:nvSpPr>
          <p:cNvPr id="3" name="图片占位符 2"/>
          <p:cNvSpPr>
            <a:spLocks noGrp="1"/>
          </p:cNvSpPr>
          <p:nvPr>
            <p:ph type="pic" idx="1"/>
            <p:custDataLst>
              <p:tags r:id="rId2"/>
            </p:custDataLst>
          </p:nvPr>
        </p:nvSpPr>
        <p:spPr>
          <a:xfrm>
            <a:off x="669930" y="952508"/>
            <a:ext cx="5283242" cy="5388907"/>
          </a:xfrm>
          <a:effectLst/>
        </p:spPr>
        <p:txBody>
          <a:bodyPr vert="horz" lIns="101600" tIns="0" rIns="82550" bIns="0" rtlCol="0">
            <a:noAutofit/>
          </a:bodyPr>
          <a:lstStyle>
            <a:lvl1pPr marL="0" marR="0" lvl="0" indent="0" algn="l" defTabSz="914400" rtl="0" eaLnBrk="1" fontAlgn="auto" latinLnBrk="0" hangingPunct="1">
              <a:lnSpc>
                <a:spcPct val="130000"/>
              </a:lnSpc>
              <a:spcBef>
                <a:spcPct val="0"/>
              </a:spcBef>
              <a:spcAft>
                <a:spcPts val="1000"/>
              </a:spcAft>
              <a:buFont typeface="Arial" panose="020b0604020202020204" pitchFamily="34" charset="0"/>
              <a:buNone/>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1pPr>
            <a:lvl2pPr marL="685800" marR="0" lvl="1" indent="-228600" algn="l" defTabSz="914400" rtl="0" eaLnBrk="1" fontAlgn="auto" latinLnBrk="0" hangingPunct="1">
              <a:lnSpc>
                <a:spcPct val="130000"/>
              </a:lnSpc>
              <a:spcBef>
                <a:spcPct val="0"/>
              </a:spcBef>
              <a:spcAft>
                <a:spcPts val="1000"/>
              </a:spcAft>
              <a:buFont typeface="Arial" panose="020b0604020202020204" pitchFamily="34" charset="0"/>
              <a:buChar char="•"/>
              <a:tabLst>
                <a:tab pos="1609725"/>
              </a:tabLst>
              <a:defRPr kumimoji="0" lang="zh-CN" altLang="en-US" sz="1600" b="0" i="0" u="none" strike="noStrike" kern="1200" cap="none" spc="150" normalizeH="0" baseline="0" noProof="1">
                <a:solidFill>
                  <a:schemeClr val="tx1"/>
                </a:solidFill>
                <a:effectLst/>
                <a:uFillTx/>
                <a:latin typeface="+mn-lt"/>
                <a:ea typeface="+mn-ea"/>
                <a:cs typeface="+mn-cs"/>
                <a:sym typeface="+mn-ea"/>
              </a:defRPr>
            </a:lvl2pPr>
            <a:lvl3pPr marL="1143000" marR="0" lvl="2"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mn-lt"/>
                <a:ea typeface="+mn-ea"/>
                <a:cs typeface="+mn-cs"/>
                <a:sym typeface="+mn-ea"/>
              </a:defRPr>
            </a:lvl3pPr>
            <a:lvl4pPr marL="1600200" marR="0" lvl="3"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mn-lt"/>
                <a:ea typeface="+mn-ea"/>
                <a:cs typeface="+mn-cs"/>
                <a:sym typeface="+mn-ea"/>
              </a:defRPr>
            </a:lvl4pPr>
            <a:lvl5pPr marL="2057400" marR="0" lvl="4"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mn-lt"/>
                <a:ea typeface="+mn-ea"/>
                <a:cs typeface="+mn-cs"/>
                <a:sym typeface="+mn-ea"/>
              </a:defRPr>
            </a:lvl5pPr>
          </a:lstStyle>
          <a:p>
            <a:pPr lvl="0"/>
            <a:r>
              <a:rPr lang="zh-CN" altLang="en-US">
                <a:effectLst/>
                <a:sym typeface="+mn-ea"/>
              </a:rPr>
              <a:t>单击图标添加图片</a:t>
            </a:r>
            <a:endParaRPr>
              <a:effectLst/>
              <a:sym typeface="+mn-ea"/>
            </a:endParaRPr>
          </a:p>
        </p:txBody>
      </p:sp>
      <p:sp>
        <p:nvSpPr>
          <p:cNvPr id="4" name="文本占位符 3"/>
          <p:cNvSpPr>
            <a:spLocks noGrp="1"/>
          </p:cNvSpPr>
          <p:nvPr>
            <p:ph type="body" sz="half" idx="2"/>
            <p:custDataLst>
              <p:tags r:id="rId3"/>
            </p:custDataLst>
          </p:nvPr>
        </p:nvSpPr>
        <p:spPr>
          <a:xfrm>
            <a:off x="6238925" y="952508"/>
            <a:ext cx="5283242" cy="5388907"/>
          </a:xfrm>
          <a:effectLst/>
        </p:spPr>
        <p:txBody>
          <a:bodyPr vert="horz" lIns="101600" tIns="0" rIns="82550" bIns="0" rtlCol="0">
            <a:normAutofit/>
          </a:bodyPr>
          <a:lstStyle>
            <a:lvl1pPr marL="228600" marR="0" lvl="0" indent="-228600" algn="l" defTabSz="914400" rtl="0" eaLnBrk="1" fontAlgn="auto" latinLnBrk="0" hangingPunct="1">
              <a:lnSpc>
                <a:spcPct val="130000"/>
              </a:lnSpc>
              <a:spcBef>
                <a:spcPct val="0"/>
              </a:spcBef>
              <a:spcAft>
                <a:spcPts val="1000"/>
              </a:spcAft>
              <a:buFont typeface="Arial" panose="020b0604020202020204" pitchFamily="34" charset="0"/>
              <a:buChar char="•"/>
              <a:defRPr kumimoji="0" lang="zh-CN" altLang="en-US" sz="1600" b="0" i="0" u="none" strike="noStrike" kern="1200" cap="none" spc="150" normalizeH="0" baseline="0" noProof="1">
                <a:solidFill>
                  <a:schemeClr val="tx1"/>
                </a:solidFill>
                <a:effectLst/>
                <a:uFillTx/>
                <a:latin typeface="微软雅黑" pitchFamily="34" charset="-122"/>
                <a:ea typeface="微软雅黑" pitchFamily="34" charset="-122"/>
                <a:cs typeface="+mn-cs"/>
                <a:sym typeface="+mn-ea"/>
              </a:defRPr>
            </a:lvl1pPr>
          </a:lstStyle>
          <a:p>
            <a:pPr lvl="0"/>
            <a:r>
              <a:rPr lang="zh-CN" altLang="en-US">
                <a:effectLst/>
                <a:sym typeface="+mn-ea"/>
              </a:rPr>
              <a:t>单击此处编辑母版文本样式</a:t>
            </a:r>
          </a:p>
        </p:txBody>
      </p:sp>
      <p:sp>
        <p:nvSpPr>
          <p:cNvPr id="5" name="日期占位符 4"/>
          <p:cNvSpPr>
            <a:spLocks noGrp="1"/>
          </p:cNvSpPr>
          <p:nvPr>
            <p:ph type="dt" sz="half" idx="10"/>
            <p:custDataLst>
              <p:tags r:id="rId4"/>
            </p:custDataLst>
          </p:nvPr>
        </p:nvSpPr>
        <p:spPr>
          <a:effectLst/>
        </p:spPr>
        <p:txBody>
          <a:bodyPr/>
          <a:lstStyle/>
          <a:p>
            <a:fld id="{9EFD9D74-47D9-4702-A33C-335B63B48DBF}" type="datetime3">
              <a:rPr lang="zh-CN" altLang="en-US" smtClean="0">
                <a:effectLst/>
              </a:rPr>
              <a:t/>
            </a:fld>
            <a:endParaRPr lang="zh-CN" altLang="en-US">
              <a:effectLst/>
            </a:endParaRPr>
          </a:p>
        </p:txBody>
      </p:sp>
      <p:sp>
        <p:nvSpPr>
          <p:cNvPr id="6" name="页脚占位符 5"/>
          <p:cNvSpPr>
            <a:spLocks noGrp="1"/>
          </p:cNvSpPr>
          <p:nvPr>
            <p:ph type="ftr" sz="quarter" idx="11"/>
            <p:custDataLst>
              <p:tags r:id="rId5"/>
            </p:custDataLst>
          </p:nvPr>
        </p:nvSpPr>
        <p:spPr>
          <a:effectLst/>
        </p:spPr>
        <p:txBody>
          <a:bodyPr/>
          <a:lstStyle/>
          <a:p>
            <a:endParaRPr lang="zh-CN" altLang="en-US">
              <a:effectLst/>
            </a:endParaRPr>
          </a:p>
        </p:txBody>
      </p:sp>
      <p:sp>
        <p:nvSpPr>
          <p:cNvPr id="7" name="灯片编号占位符 6"/>
          <p:cNvSpPr>
            <a:spLocks noGrp="1"/>
          </p:cNvSpPr>
          <p:nvPr>
            <p:ph type="sldNum" sz="quarter" idx="12"/>
            <p:custDataLst>
              <p:tags r:id="rId6"/>
            </p:custDataLst>
          </p:nvPr>
        </p:nvSpPr>
        <p:spPr>
          <a:effectLst/>
        </p:spPr>
        <p:txBody>
          <a:bodyPr/>
          <a:lstStyle/>
          <a:p>
            <a:fld id="{FABC47A4-756D-490B-A52F-7D9E2C9FC05F}" type="slidenum">
              <a:rPr lang="zh-CN" altLang="en-US" smtClean="0">
                <a:effectLst/>
              </a:rPr>
              <a:t/>
            </a:fld>
            <a:endParaRPr lang="zh-CN" altLang="en-US">
              <a:effectLst/>
            </a:endParaRPr>
          </a:p>
        </p:txBody>
      </p:sp>
    </p:spTree>
  </p:cSld>
  <p:clrMapOvr>
    <a:masterClrMapping/>
  </p:clrMapOvr>
  <p:transition/>
  <p:timing/>
  <p:hf hdr="0" ftr="0"/>
</p:sldLayout>
</file>

<file path=ppt/slideLayouts/slideLayout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vertTitleAndTx" preserve="1">
  <p:cSld name="竖排标题与文本">
    <p:spTree>
      <p:nvGrpSpPr>
        <p:cNvPr id="1" name=""/>
        <p:cNvGrpSpPr/>
        <p:nvPr/>
      </p:nvGrpSpPr>
      <p:grpSpPr>
        <a:xfrm>
          <a:off x="0" y="0"/>
          <a:ext cx="0" cy="0"/>
        </a:xfrm>
        <a:effectLst/>
      </p:grpSpPr>
      <p:sp>
        <p:nvSpPr>
          <p:cNvPr id="2" name="竖排标题 1"/>
          <p:cNvSpPr>
            <a:spLocks noGrp="1"/>
          </p:cNvSpPr>
          <p:nvPr>
            <p:ph type="title" orient="vert"/>
            <p:custDataLst>
              <p:tags r:id="rId1"/>
            </p:custDataLst>
          </p:nvPr>
        </p:nvSpPr>
        <p:spPr>
          <a:xfrm>
            <a:off x="10571135" y="952508"/>
            <a:ext cx="950984" cy="5388907"/>
          </a:xfrm>
          <a:effectLst/>
        </p:spPr>
        <p:txBody>
          <a:bodyPr vert="eaVert" lIns="101600" tIns="38100" rIns="76200" bIns="38100" rtlCol="0" anchor="ctr" anchorCtr="0">
            <a:noAutofit/>
          </a:bodyPr>
          <a:lstStyle>
            <a:lvl1pPr marL="0" marR="0" lvl="0" algn="l" defTabSz="914400" rtl="0" eaLnBrk="1" fontAlgn="auto" latinLnBrk="0" hangingPunct="1">
              <a:lnSpc>
                <a:spcPct val="100000"/>
              </a:lnSpc>
              <a:spcAft>
                <a:spcPct val="0"/>
              </a:spcAft>
              <a:buNone/>
              <a:defRPr kumimoji="0" lang="zh-CN" altLang="en-US" sz="2400" b="1" i="0" u="none" strike="noStrike" kern="1200" cap="none" spc="200" normalizeH="0" baseline="0" noProof="1">
                <a:solidFill>
                  <a:schemeClr val="tx1"/>
                </a:solidFill>
                <a:effectLst/>
                <a:uFillTx/>
                <a:latin typeface="微软雅黑" pitchFamily="34" charset="-122"/>
                <a:ea typeface="微软雅黑" pitchFamily="34" charset="-122"/>
                <a:cs typeface="+mj-cs"/>
                <a:sym typeface="+mn-ea"/>
              </a:defRPr>
            </a:lvl1pPr>
          </a:lstStyle>
          <a:p>
            <a:pPr lvl="0"/>
            <a:r>
              <a:rPr>
                <a:effectLst/>
                <a:sym typeface="+mn-ea"/>
              </a:rPr>
              <a:t>单击此处编辑母版标题样式</a:t>
            </a:r>
          </a:p>
        </p:txBody>
      </p:sp>
      <p:sp>
        <p:nvSpPr>
          <p:cNvPr id="3" name="竖排文字占位符 2"/>
          <p:cNvSpPr>
            <a:spLocks noGrp="1"/>
          </p:cNvSpPr>
          <p:nvPr>
            <p:ph type="body" orient="vert" idx="1"/>
            <p:custDataLst>
              <p:tags r:id="rId2"/>
            </p:custDataLst>
          </p:nvPr>
        </p:nvSpPr>
        <p:spPr>
          <a:xfrm>
            <a:off x="669925" y="952500"/>
            <a:ext cx="9828101" cy="5388907"/>
          </a:xfrm>
          <a:effectLst/>
        </p:spPr>
        <p:txBody>
          <a:bodyPr vert="eaVert"/>
          <a:lstStyle>
            <a:lvl1pPr indent="0" eaLnBrk="1" fontAlgn="auto" latinLnBrk="0" hangingPunct="1">
              <a:defRPr>
                <a:effectLst/>
                <a:latin typeface="微软雅黑" pitchFamily="34" charset="-122"/>
                <a:ea typeface="微软雅黑" pitchFamily="34" charset="-122"/>
              </a:defRPr>
            </a:lvl1pPr>
            <a:lvl2pPr indent="0" eaLnBrk="1" fontAlgn="auto" latinLnBrk="0" hangingPunct="1">
              <a:defRPr>
                <a:effectLst/>
                <a:latin typeface="微软雅黑" pitchFamily="34" charset="-122"/>
                <a:ea typeface="微软雅黑" pitchFamily="34" charset="-122"/>
              </a:defRPr>
            </a:lvl2pPr>
            <a:lvl3pPr indent="0" eaLnBrk="1" fontAlgn="auto" latinLnBrk="0" hangingPunct="1">
              <a:defRPr>
                <a:effectLst/>
                <a:latin typeface="微软雅黑" pitchFamily="34" charset="-122"/>
                <a:ea typeface="微软雅黑" pitchFamily="34" charset="-122"/>
              </a:defRPr>
            </a:lvl3pPr>
            <a:lvl4pPr indent="0" eaLnBrk="1" fontAlgn="auto" latinLnBrk="0" hangingPunct="1">
              <a:defRPr>
                <a:effectLst/>
                <a:latin typeface="微软雅黑" pitchFamily="34" charset="-122"/>
                <a:ea typeface="微软雅黑" pitchFamily="34" charset="-122"/>
              </a:defRPr>
            </a:lvl4pPr>
            <a:lvl5pPr indent="0" eaLnBrk="1" fontAlgn="auto" latinLnBrk="0" hangingPunct="1">
              <a:defRPr>
                <a:effectLst/>
                <a:latin typeface="微软雅黑" pitchFamily="34" charset="-122"/>
                <a:ea typeface="微软雅黑" pitchFamily="34" charset="-122"/>
              </a:defRPr>
            </a:lvl5pPr>
          </a:lstStyle>
          <a:p>
            <a:pPr lvl="0"/>
            <a:r>
              <a:rPr lang="zh-CN" altLang="en-US">
                <a:effectLst/>
              </a:rPr>
              <a:t>单击此处编辑母版文本样式</a:t>
            </a:r>
          </a:p>
          <a:p>
            <a:pPr lvl="1"/>
            <a:r>
              <a:rPr lang="zh-CN" altLang="en-US">
                <a:effectLst/>
              </a:rPr>
              <a:t>第二级</a:t>
            </a:r>
          </a:p>
          <a:p>
            <a:pPr lvl="2"/>
            <a:r>
              <a:rPr lang="zh-CN" altLang="en-US">
                <a:effectLst/>
              </a:rPr>
              <a:t>第三级</a:t>
            </a:r>
          </a:p>
          <a:p>
            <a:pPr lvl="3"/>
            <a:r>
              <a:rPr lang="zh-CN" altLang="en-US">
                <a:effectLst/>
              </a:rPr>
              <a:t>第四级</a:t>
            </a:r>
          </a:p>
          <a:p>
            <a:pPr lvl="4"/>
            <a:r>
              <a:rPr lang="zh-CN" altLang="en-US">
                <a:effectLst/>
              </a:rPr>
              <a:t>第五级</a:t>
            </a:r>
          </a:p>
        </p:txBody>
      </p:sp>
      <p:sp>
        <p:nvSpPr>
          <p:cNvPr id="4" name="日期占位符 3"/>
          <p:cNvSpPr>
            <a:spLocks noGrp="1"/>
          </p:cNvSpPr>
          <p:nvPr>
            <p:ph type="dt" sz="half" idx="10"/>
            <p:custDataLst>
              <p:tags r:id="rId3"/>
            </p:custDataLst>
          </p:nvPr>
        </p:nvSpPr>
        <p:spPr>
          <a:effectLst/>
        </p:spPr>
        <p:txBody>
          <a:bodyPr/>
          <a:lstStyle/>
          <a:p>
            <a:fld id="{760FBDFE-C587-4B4C-A407-44438C67B59E}" type="datetime3">
              <a:rPr lang="zh-CN" altLang="en-US" smtClean="0">
                <a:effectLst/>
              </a:rPr>
              <a:t/>
            </a:fld>
            <a:endParaRPr lang="zh-CN" altLang="en-US">
              <a:effectLst/>
            </a:endParaRPr>
          </a:p>
        </p:txBody>
      </p:sp>
      <p:sp>
        <p:nvSpPr>
          <p:cNvPr id="5" name="页脚占位符 4"/>
          <p:cNvSpPr>
            <a:spLocks noGrp="1"/>
          </p:cNvSpPr>
          <p:nvPr>
            <p:ph type="ftr" sz="quarter" idx="11"/>
            <p:custDataLst>
              <p:tags r:id="rId4"/>
            </p:custDataLst>
          </p:nvPr>
        </p:nvSpPr>
        <p:spPr>
          <a:effectLst/>
        </p:spPr>
        <p:txBody>
          <a:bodyPr/>
          <a:lstStyle/>
          <a:p>
            <a:endParaRPr lang="zh-CN" altLang="en-US">
              <a:effectLst/>
            </a:endParaRPr>
          </a:p>
        </p:txBody>
      </p:sp>
      <p:sp>
        <p:nvSpPr>
          <p:cNvPr id="6" name="灯片编号占位符 5"/>
          <p:cNvSpPr>
            <a:spLocks noGrp="1"/>
          </p:cNvSpPr>
          <p:nvPr>
            <p:ph type="sldNum" sz="quarter" idx="12"/>
            <p:custDataLst>
              <p:tags r:id="rId5"/>
            </p:custDataLst>
          </p:nvPr>
        </p:nvSpPr>
        <p:spPr>
          <a:effectLst/>
        </p:spPr>
        <p:txBody>
          <a:bodyPr/>
          <a:lstStyle/>
          <a:p>
            <a:fld id="{49AE70B2-8BF9-45C0-BB95-33D1B9D3A854}" type="slidenum">
              <a:rPr lang="zh-CN" altLang="en-US" smtClean="0">
                <a:effectLst/>
              </a:rPr>
              <a:t/>
            </a:fld>
            <a:endParaRPr lang="zh-CN" altLang="en-US">
              <a:effectLst/>
            </a:endParaRPr>
          </a:p>
        </p:txBody>
      </p:sp>
    </p:spTree>
  </p:cSld>
  <p:clrMapOvr>
    <a:masterClrMapping/>
  </p:clrMapOvr>
  <p:transition/>
  <p:timing/>
  <p:hf hdr="0" ftr="0"/>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tags" Target="../tags/tag102.xml" /><Relationship Id="rId21" Type="http://schemas.openxmlformats.org/officeDocument/2006/relationships/tags" Target="../tags/tag103.xml" /><Relationship Id="rId22" Type="http://schemas.openxmlformats.org/officeDocument/2006/relationships/tags" Target="../tags/tag104.xml" /><Relationship Id="rId23" Type="http://schemas.openxmlformats.org/officeDocument/2006/relationships/tags" Target="../tags/tag105.xml" /><Relationship Id="rId24" Type="http://schemas.openxmlformats.org/officeDocument/2006/relationships/tags" Target="../tags/tag106.xml" /><Relationship Id="rId25" Type="http://schemas.openxmlformats.org/officeDocument/2006/relationships/tags" Target="../tags/tag107.xml" /><Relationship Id="rId26" Type="http://schemas.openxmlformats.org/officeDocument/2006/relationships/tags" Target="../tags/tag108.xml" /><Relationship Id="rId27" Type="http://schemas.openxmlformats.org/officeDocument/2006/relationships/image" Target="../media/image1.png" /><Relationship Id="rId28" Type="http://schemas.openxmlformats.org/officeDocument/2006/relationships/theme" Target="../theme/theme1.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Pr>
        <a:blipFill rotWithShape="0">
          <a:blip r:embed="rId27"/>
          <a:stretch/>
        </a:blipFill>
        <a:effectLst/>
      </p:bgPr>
    </p:bg>
    <p:spTree>
      <p:nvGrpSpPr>
        <p:cNvPr id="1" name=""/>
        <p:cNvGrpSpPr/>
        <p:nvPr/>
      </p:nvGrpSpPr>
      <p:grpSpPr>
        <a:xfrm>
          <a:off x="0" y="0"/>
          <a:ext cx="0" cy="0"/>
        </a:xfrm>
        <a:effectLst/>
      </p:grpSpPr>
      <p:sp>
        <p:nvSpPr>
          <p:cNvPr id="2" name="标题占位符 1"/>
          <p:cNvSpPr>
            <a:spLocks noGrp="1"/>
          </p:cNvSpPr>
          <p:nvPr>
            <p:ph type="title"/>
            <p:custDataLst>
              <p:tags r:id="rId20"/>
            </p:custDataLst>
          </p:nvPr>
        </p:nvSpPr>
        <p:spPr>
          <a:xfrm>
            <a:off x="669882" y="443230"/>
            <a:ext cx="10852237" cy="441964"/>
          </a:xfrm>
          <a:prstGeom prst="rect">
            <a:avLst/>
          </a:prstGeom>
          <a:effectLst/>
        </p:spPr>
        <p:txBody>
          <a:bodyPr vert="horz" lIns="101600" tIns="38100" rIns="76200" bIns="38100" rtlCol="0" anchor="t" anchorCtr="0">
            <a:noAutofit/>
          </a:bodyPr>
          <a:lstStyle/>
          <a:p>
            <a:r>
              <a:rPr lang="zh-CN" altLang="en-US">
                <a:effectLst/>
              </a:rPr>
              <a:t>单击此处编辑母版标题样式</a:t>
            </a:r>
          </a:p>
        </p:txBody>
      </p:sp>
      <p:sp>
        <p:nvSpPr>
          <p:cNvPr id="3" name="文本占位符 2"/>
          <p:cNvSpPr>
            <a:spLocks noGrp="1"/>
          </p:cNvSpPr>
          <p:nvPr>
            <p:ph type="body" idx="1"/>
            <p:custDataLst>
              <p:tags r:id="rId21"/>
            </p:custDataLst>
          </p:nvPr>
        </p:nvSpPr>
        <p:spPr>
          <a:xfrm>
            <a:off x="669882" y="952508"/>
            <a:ext cx="10852237" cy="5388907"/>
          </a:xfrm>
          <a:prstGeom prst="rect">
            <a:avLst/>
          </a:prstGeom>
          <a:effectLst/>
        </p:spPr>
        <p:txBody>
          <a:bodyPr vert="horz" lIns="101600" tIns="0" rIns="82550" bIns="0" rtlCol="0">
            <a:normAutofit/>
          </a:bodyPr>
          <a:lstStyle/>
          <a:p>
            <a:pPr lvl="0"/>
            <a:r>
              <a:rPr lang="zh-CN" altLang="en-US">
                <a:effectLst/>
              </a:rPr>
              <a:t>单击此处编辑母版文本样式</a:t>
            </a:r>
          </a:p>
          <a:p>
            <a:pPr lvl="1"/>
            <a:r>
              <a:rPr lang="zh-CN" altLang="en-US">
                <a:effectLst/>
              </a:rPr>
              <a:t>第二级</a:t>
            </a:r>
          </a:p>
          <a:p>
            <a:pPr lvl="2"/>
            <a:r>
              <a:rPr lang="zh-CN" altLang="en-US">
                <a:effectLst/>
              </a:rPr>
              <a:t>第三级</a:t>
            </a:r>
          </a:p>
          <a:p>
            <a:pPr lvl="3"/>
            <a:r>
              <a:rPr lang="zh-CN" altLang="en-US">
                <a:effectLst/>
              </a:rPr>
              <a:t>第四级</a:t>
            </a:r>
          </a:p>
          <a:p>
            <a:pPr lvl="4"/>
            <a:r>
              <a:rPr lang="zh-CN" altLang="en-US">
                <a:effectLst/>
              </a:rPr>
              <a:t>第五级</a:t>
            </a:r>
          </a:p>
        </p:txBody>
      </p:sp>
      <p:sp>
        <p:nvSpPr>
          <p:cNvPr id="4" name="日期占位符 3"/>
          <p:cNvSpPr>
            <a:spLocks noGrp="1"/>
          </p:cNvSpPr>
          <p:nvPr>
            <p:ph type="dt" sz="half" idx="2"/>
            <p:custDataLst>
              <p:tags r:id="rId22"/>
            </p:custDataLst>
          </p:nvPr>
        </p:nvSpPr>
        <p:spPr>
          <a:xfrm>
            <a:off x="879742" y="6349833"/>
            <a:ext cx="2700000" cy="316800"/>
          </a:xfrm>
          <a:prstGeom prst="rect">
            <a:avLst/>
          </a:prstGeom>
          <a:effectLst/>
        </p:spPr>
        <p:txBody>
          <a:bodyPr vert="horz" lIns="91440" tIns="45720" rIns="91440" bIns="45720" rtlCol="0" anchor="ctr">
            <a:normAutofit/>
          </a:bodyPr>
          <a:lstStyle>
            <a:lvl1pPr algn="l">
              <a:defRPr sz="1200">
                <a:solidFill>
                  <a:schemeClr val="tx1">
                    <a:tint val="75000"/>
                  </a:schemeClr>
                </a:solidFill>
                <a:effectLst/>
              </a:defRPr>
            </a:lvl1pPr>
          </a:lstStyle>
          <a:p>
            <a:fld id="{760FBDFE-C587-4B4C-A407-44438C67B59E}" type="datetime3">
              <a:rPr lang="zh-CN" altLang="en-US" smtClean="0">
                <a:effectLst/>
              </a:rPr>
              <a:t/>
            </a:fld>
            <a:endParaRPr lang="zh-CN" altLang="en-US">
              <a:effectLst/>
            </a:endParaRPr>
          </a:p>
        </p:txBody>
      </p:sp>
      <p:sp>
        <p:nvSpPr>
          <p:cNvPr id="5" name="页脚占位符 4"/>
          <p:cNvSpPr>
            <a:spLocks noGrp="1"/>
          </p:cNvSpPr>
          <p:nvPr>
            <p:ph type="ftr" sz="quarter" idx="3"/>
            <p:custDataLst>
              <p:tags r:id="rId23"/>
            </p:custDataLst>
          </p:nvPr>
        </p:nvSpPr>
        <p:spPr>
          <a:xfrm>
            <a:off x="4116000" y="6349833"/>
            <a:ext cx="3960000" cy="316800"/>
          </a:xfrm>
          <a:prstGeom prst="rect">
            <a:avLst/>
          </a:prstGeom>
          <a:effectLst/>
        </p:spPr>
        <p:txBody>
          <a:bodyPr vert="horz" lIns="91440" tIns="45720" rIns="91440" bIns="45720" rtlCol="0" anchor="ctr">
            <a:normAutofit/>
          </a:bodyPr>
          <a:lstStyle>
            <a:lvl1pPr algn="ctr">
              <a:defRPr sz="1200">
                <a:solidFill>
                  <a:schemeClr val="tx1">
                    <a:tint val="75000"/>
                  </a:schemeClr>
                </a:solidFill>
                <a:effectLst/>
              </a:defRPr>
            </a:lvl1pPr>
          </a:lstStyle>
          <a:p>
            <a:endParaRPr lang="zh-CN" altLang="en-US">
              <a:effectLst/>
            </a:endParaRPr>
          </a:p>
        </p:txBody>
      </p:sp>
      <p:sp>
        <p:nvSpPr>
          <p:cNvPr id="6" name="灯片编号占位符 5"/>
          <p:cNvSpPr>
            <a:spLocks noGrp="1"/>
          </p:cNvSpPr>
          <p:nvPr>
            <p:ph type="sldNum" sz="quarter" idx="4"/>
            <p:custDataLst>
              <p:tags r:id="rId24"/>
            </p:custDataLst>
          </p:nvPr>
        </p:nvSpPr>
        <p:spPr>
          <a:xfrm>
            <a:off x="8610600" y="6349833"/>
            <a:ext cx="2700000" cy="316800"/>
          </a:xfrm>
          <a:prstGeom prst="rect">
            <a:avLst/>
          </a:prstGeom>
          <a:effectLst/>
        </p:spPr>
        <p:txBody>
          <a:bodyPr vert="horz" lIns="91440" tIns="45720" rIns="91440" bIns="45720" rtlCol="0" anchor="ctr">
            <a:normAutofit/>
          </a:bodyPr>
          <a:lstStyle>
            <a:lvl1pPr algn="r">
              <a:defRPr sz="1200">
                <a:solidFill>
                  <a:schemeClr val="tx1">
                    <a:tint val="75000"/>
                  </a:schemeClr>
                </a:solidFill>
                <a:effectLst/>
              </a:defRPr>
            </a:lvl1pPr>
          </a:lstStyle>
          <a:p>
            <a:fld id="{49AE70B2-8BF9-45C0-BB95-33D1B9D3A854}" type="slidenum">
              <a:rPr lang="zh-CN" altLang="en-US" smtClean="0">
                <a:effectLst/>
              </a:rPr>
              <a:t>0</a:t>
            </a:fld>
            <a:endParaRPr lang="zh-CN" altLang="en-US">
              <a:effectLst/>
            </a:endParaRPr>
          </a:p>
        </p:txBody>
      </p:sp>
      <p:sp>
        <p:nvSpPr>
          <p:cNvPr id="7" name="KSO_TEMPLATE" hidden="1"/>
          <p:cNvSpPr/>
          <p:nvPr>
            <p:custDataLst>
              <p:tags r:id="rId25"/>
            </p:custDataLst>
          </p:nvPr>
        </p:nvSpPr>
        <p:spPr>
          <a:xfrm>
            <a:off x="0" y="0"/>
            <a:ext cx="0" cy="0"/>
          </a:xfrm>
          <a:prstGeom prst="rect">
            <a:avLst/>
          </a:prstGeom>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ffectLst/>
            </a:endParaRPr>
          </a:p>
        </p:txBody>
      </p:sp>
      <p:sp>
        <p:nvSpPr>
          <p:cNvPr id="8" name="KSO_TEMPLATE" hidden="1"/>
          <p:cNvSpPr/>
          <p:nvPr>
            <p:custDataLst>
              <p:tags r:id="rId26"/>
            </p:custDataLst>
          </p:nvPr>
        </p:nvSpPr>
        <p:spPr>
          <a:xfrm>
            <a:off x="0" y="0"/>
            <a:ext cx="0" cy="0"/>
          </a:xfrm>
          <a:prstGeom prst="rect">
            <a:avLst/>
          </a:prstGeom>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ffectLs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transition/>
  <p:timing/>
  <p:hf hdr="0" ftr="0"/>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effectLst/>
          <a:uFillTx/>
          <a:latin typeface="微软雅黑" pitchFamily="34" charset="-122"/>
          <a:ea typeface="微软雅黑"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600" u="none" strike="noStrike" kern="1200" cap="none" spc="150" normalizeH="0" baseline="0">
          <a:solidFill>
            <a:schemeClr val="tx1"/>
          </a:solidFill>
          <a:effectLst/>
          <a:uFillTx/>
          <a:latin typeface="微软雅黑" pitchFamily="34" charset="-122"/>
          <a:ea typeface="微软雅黑" pitchFamily="34" charset="-122"/>
          <a:cs typeface="+mn-cs"/>
        </a:defRPr>
      </a:lvl1pPr>
      <a:lvl2pPr marL="685800" indent="-228600" algn="l" defTabSz="914400" rtl="0" eaLnBrk="1" fontAlgn="auto" latinLnBrk="0" hangingPunct="1">
        <a:lnSpc>
          <a:spcPct val="130000"/>
        </a:lnSpc>
        <a:spcBef>
          <a:spcPct val="0"/>
        </a:spcBef>
        <a:spcAft>
          <a:spcPts val="1000"/>
        </a:spcAft>
        <a:buFont typeface="Arial" panose="020b0604020202020204" pitchFamily="34" charset="0"/>
        <a:buChar char="•"/>
        <a:tabLst>
          <a:tab pos="1609725"/>
        </a:tabLst>
        <a:defRPr sz="1600" u="none" strike="noStrike" kern="1200" cap="none" spc="150" normalizeH="0" baseline="0">
          <a:solidFill>
            <a:schemeClr val="tx1"/>
          </a:solidFill>
          <a:effectLst/>
          <a:uFillTx/>
          <a:latin typeface="微软雅黑" pitchFamily="34" charset="-122"/>
          <a:ea typeface="微软雅黑" pitchFamily="34" charset="-122"/>
          <a:cs typeface="+mn-cs"/>
        </a:defRPr>
      </a:lvl2pPr>
      <a:lvl3pPr marL="1143000" indent="-228600" algn="l" defTabSz="914400" rtl="0" eaLnBrk="1" fontAlgn="auto" latinLnBrk="0" hangingPunct="1">
        <a:lnSpc>
          <a:spcPct val="130000"/>
        </a:lnSpc>
        <a:spcBef>
          <a:spcPct val="0"/>
        </a:spcBef>
        <a:spcAft>
          <a:spcPts val="1000"/>
        </a:spcAft>
        <a:buFont typeface="Arial" panose="020b0604020202020204" pitchFamily="34" charset="0"/>
        <a:buChar char="•"/>
        <a:defRPr sz="1600" u="none" strike="noStrike" kern="1200" cap="none" spc="150" normalizeH="0" baseline="0">
          <a:solidFill>
            <a:schemeClr val="tx1"/>
          </a:solidFill>
          <a:effectLst/>
          <a:uFillTx/>
          <a:latin typeface="微软雅黑" pitchFamily="34" charset="-122"/>
          <a:ea typeface="微软雅黑" pitchFamily="34" charset="-122"/>
          <a:cs typeface="+mn-cs"/>
        </a:defRPr>
      </a:lvl3pPr>
      <a:lvl4pPr marL="1600200" indent="-228600" algn="l" defTabSz="914400" rtl="0" eaLnBrk="1" fontAlgn="auto" latinLnBrk="0" hangingPunct="1">
        <a:lnSpc>
          <a:spcPct val="130000"/>
        </a:lnSpc>
        <a:spcBef>
          <a:spcPct val="0"/>
        </a:spcBef>
        <a:spcAft>
          <a:spcPts val="1000"/>
        </a:spcAft>
        <a:buFont typeface="Arial" panose="020b0604020202020204" pitchFamily="34" charset="0"/>
        <a:buChar char="•"/>
        <a:defRPr sz="1600" u="none" strike="noStrike" kern="1200" cap="none" spc="150" normalizeH="0" baseline="0">
          <a:solidFill>
            <a:schemeClr val="tx1"/>
          </a:solidFill>
          <a:effectLst/>
          <a:uFillTx/>
          <a:latin typeface="微软雅黑" pitchFamily="34" charset="-122"/>
          <a:ea typeface="微软雅黑" pitchFamily="34" charset="-122"/>
          <a:cs typeface="+mn-cs"/>
        </a:defRPr>
      </a:lvl4pPr>
      <a:lvl5pPr marL="2057400" indent="-228600" algn="l" defTabSz="914400" rtl="0" eaLnBrk="1" fontAlgn="auto" latinLnBrk="0" hangingPunct="1">
        <a:lnSpc>
          <a:spcPct val="130000"/>
        </a:lnSpc>
        <a:spcBef>
          <a:spcPct val="0"/>
        </a:spcBef>
        <a:spcAft>
          <a:spcPts val="1000"/>
        </a:spcAft>
        <a:buFont typeface="Arial" panose="020b0604020202020204" pitchFamily="34" charset="0"/>
        <a:buChar char="•"/>
        <a:defRPr sz="1600" u="none" strike="noStrike" kern="1200" cap="none" spc="150" normalizeH="0" baseline="0">
          <a:solidFill>
            <a:schemeClr val="tx1"/>
          </a:solidFill>
          <a:effectLst/>
          <a:uFillTx/>
          <a:latin typeface="微软雅黑" pitchFamily="34" charset="-122"/>
          <a:ea typeface="微软雅黑"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latin typeface="+mn-lt"/>
          <a:ea typeface="+mn-ea"/>
          <a:cs typeface="+mn-cs"/>
        </a:defRPr>
      </a:lvl9pPr>
    </p:bodyStyle>
    <p:otherStyle>
      <a:defPPr>
        <a:defRPr lang="zh-CN">
          <a:effectLst/>
        </a:defRPr>
      </a:defPPr>
      <a:lvl1pPr marL="0" algn="l" defTabSz="914400" rtl="0" eaLnBrk="1" latinLnBrk="0" hangingPunct="1">
        <a:defRPr sz="1800" kern="1200">
          <a:solidFill>
            <a:schemeClr val="tx1"/>
          </a:solidFill>
          <a:effectLst/>
          <a:latin typeface="+mn-lt"/>
          <a:ea typeface="+mn-ea"/>
          <a:cs typeface="+mn-cs"/>
        </a:defRPr>
      </a:lvl1pPr>
      <a:lvl2pPr marL="457200" algn="l" defTabSz="914400" rtl="0" eaLnBrk="1" latinLnBrk="0" hangingPunct="1">
        <a:defRPr sz="1800" kern="1200">
          <a:solidFill>
            <a:schemeClr val="tx1"/>
          </a:solidFill>
          <a:effectLst/>
          <a:latin typeface="+mn-lt"/>
          <a:ea typeface="+mn-ea"/>
          <a:cs typeface="+mn-cs"/>
        </a:defRPr>
      </a:lvl2pPr>
      <a:lvl3pPr marL="914400" algn="l" defTabSz="914400" rtl="0" eaLnBrk="1" latinLnBrk="0" hangingPunct="1">
        <a:defRPr sz="1800" kern="1200">
          <a:solidFill>
            <a:schemeClr val="tx1"/>
          </a:solidFill>
          <a:effectLst/>
          <a:latin typeface="+mn-lt"/>
          <a:ea typeface="+mn-ea"/>
          <a:cs typeface="+mn-cs"/>
        </a:defRPr>
      </a:lvl3pPr>
      <a:lvl4pPr marL="1371600" algn="l" defTabSz="914400" rtl="0" eaLnBrk="1" latinLnBrk="0" hangingPunct="1">
        <a:defRPr sz="1800" kern="1200">
          <a:solidFill>
            <a:schemeClr val="tx1"/>
          </a:solidFill>
          <a:effectLst/>
          <a:latin typeface="+mn-lt"/>
          <a:ea typeface="+mn-ea"/>
          <a:cs typeface="+mn-cs"/>
        </a:defRPr>
      </a:lvl4pPr>
      <a:lvl5pPr marL="1828800" algn="l" defTabSz="914400" rtl="0" eaLnBrk="1" latinLnBrk="0" hangingPunct="1">
        <a:defRPr sz="1800" kern="1200">
          <a:solidFill>
            <a:schemeClr val="tx1"/>
          </a:solidFill>
          <a:effectLst/>
          <a:latin typeface="+mn-lt"/>
          <a:ea typeface="+mn-ea"/>
          <a:cs typeface="+mn-cs"/>
        </a:defRPr>
      </a:lvl5pPr>
      <a:lvl6pPr marL="2286000" algn="l" defTabSz="914400" rtl="0" eaLnBrk="1" latinLnBrk="0" hangingPunct="1">
        <a:defRPr sz="1800" kern="1200">
          <a:solidFill>
            <a:schemeClr val="tx1"/>
          </a:solidFill>
          <a:effectLst/>
          <a:latin typeface="+mn-lt"/>
          <a:ea typeface="+mn-ea"/>
          <a:cs typeface="+mn-cs"/>
        </a:defRPr>
      </a:lvl6pPr>
      <a:lvl7pPr marL="2743200" algn="l" defTabSz="914400" rtl="0" eaLnBrk="1" latinLnBrk="0" hangingPunct="1">
        <a:defRPr sz="1800" kern="1200">
          <a:solidFill>
            <a:schemeClr val="tx1"/>
          </a:solidFill>
          <a:effectLst/>
          <a:latin typeface="+mn-lt"/>
          <a:ea typeface="+mn-ea"/>
          <a:cs typeface="+mn-cs"/>
        </a:defRPr>
      </a:lvl7pPr>
      <a:lvl8pPr marL="3200400" algn="l" defTabSz="914400" rtl="0" eaLnBrk="1" latinLnBrk="0" hangingPunct="1">
        <a:defRPr sz="1800" kern="1200">
          <a:solidFill>
            <a:schemeClr val="tx1"/>
          </a:solidFill>
          <a:effectLst/>
          <a:latin typeface="+mn-lt"/>
          <a:ea typeface="+mn-ea"/>
          <a:cs typeface="+mn-cs"/>
        </a:defRPr>
      </a:lvl8pPr>
      <a:lvl9pPr marL="3657600" algn="l" defTabSz="914400" rtl="0" eaLnBrk="1" latinLnBrk="0" hangingPunct="1">
        <a:defRPr sz="1800" kern="1200">
          <a:solidFill>
            <a:schemeClr val="tx1"/>
          </a:solidFill>
          <a:effectLst/>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8.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9.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hyperlink" Target="../../../Program%20Files/Tencent/QQ/Users/794234769/FileRecv/YY0033&#25253;&#25209;&#31295;.doc" TargetMode="Externa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0.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hyperlink" Target="../../../Program%20Files/Tencent/QQ/Users/794234769/FileRecv/YY0033-2000&#26080;&#33740;&#21307;&#30103;&#22120;&#20855;&#29983;&#20135;&#31649;&#29702;&#35268;&#33539;.doc" TargetMode="Externa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2.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xml" /><Relationship Id="rId3" Type="http://schemas.openxmlformats.org/officeDocument/2006/relationships/hyperlink" Target="../../../Program%20Files/Tencent/QQ/Users/794234769/FileRecv/&#27905;&#20928;&#21378;&#25151;&#26816;&#27979;&#25253;&#21578;.doc" TargetMode="External" /><Relationship Id="rId4" Type="http://schemas.openxmlformats.org/officeDocument/2006/relationships/hyperlink" Target="../../../Program%20Files/Tencent/QQ/Users/794234769/FileRecv/&#27905;&#20928;&#21378;&#25151;&#24179;&#38754;&#24067;&#23616;&#22270;.doc" TargetMode="Externa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name="">
    <p:spTree>
      <p:nvGrpSpPr>
        <p:cNvPr id="1" name=""/>
        <p:cNvGrpSpPr/>
        <p:nvPr/>
      </p:nvGrpSpPr>
      <p:grpSpPr>
        <a:xfrm>
          <a:off x="0" y="0"/>
          <a:ext cx="0" cy="0"/>
        </a:xfrm>
        <a:effectLst/>
      </p:grpSpPr>
      <p:sp>
        <p:nvSpPr>
          <p:cNvPr id="2" name="日期占位符 15"/>
          <p:cNvSpPr>
            <a:spLocks noGrp="1"/>
          </p:cNvSpPr>
          <p:nvPr>
            <p:ph type="dt" sz="half" idx="10"/>
          </p:nvPr>
        </p:nvSpPr>
        <p:spPr>
          <a:effectLst/>
        </p:spPr>
        <p:txBody>
          <a:bodyPr/>
          <a:lstStyle/>
          <a:p>
            <a:fld id="{1A3B336B-8E5C-46C0-A263-1D30FFA69916}" type="datetime3">
              <a:rPr lang="zh-CN" altLang="en-US" smtClean="0">
                <a:effectLst/>
              </a:rPr>
              <a:t/>
            </a:fld>
            <a:endParaRPr lang="zh-CN" altLang="en-US">
              <a:effectLst/>
            </a:endParaRPr>
          </a:p>
        </p:txBody>
      </p:sp>
      <p:sp>
        <p:nvSpPr>
          <p:cNvPr id="3" name="灯片编号占位符 17"/>
          <p:cNvSpPr>
            <a:spLocks noGrp="1"/>
          </p:cNvSpPr>
          <p:nvPr>
            <p:ph type="sldNum" sz="quarter" idx="12"/>
          </p:nvPr>
        </p:nvSpPr>
        <p:spPr>
          <a:effectLst/>
        </p:spPr>
        <p:txBody>
          <a:bodyPr/>
          <a:lstStyle/>
          <a:p>
            <a:fld id="{36B772D1-13C3-4018-8001-5AEC75905013}" type="slidenum">
              <a:rPr lang="zh-CN" altLang="en-US" smtClean="0">
                <a:effectLst/>
              </a:rPr>
              <a:t>1</a:t>
            </a:fld>
            <a:endParaRPr lang="zh-CN" altLang="en-US">
              <a:effectLst/>
            </a:endParaRPr>
          </a:p>
        </p:txBody>
      </p:sp>
      <p:sp>
        <p:nvSpPr>
          <p:cNvPr id="4" name=""/>
          <p:cNvSpPr/>
          <p:nvPr/>
        </p:nvSpPr>
        <p:spPr>
          <a:xfrm>
            <a:off x="1393825" y="1905000"/>
            <a:ext cx="6356350" cy="2150989"/>
          </a:xfrm>
          <a:prstGeom prst="rect">
            <a:avLst/>
          </a:prstGeom>
          <a:effectLst/>
        </p:spPr>
        <p:txBody>
          <a:bodyPr anchorCtr="1">
            <a:spAutoFit/>
          </a:bodyPr>
          <a:lstStyle/>
          <a:p>
            <a:pPr algn="ctr"/>
            <a:r>
              <a:rPr sz="4500" b="1">
                <a:solidFill>
                  <a:srgbClr val="000000"/>
                </a:solidFill>
                <a:effectLst/>
              </a:rPr>
              <a:t>医疗器械生产质量管理规范无菌医疗器械现场检查要点</a:t>
            </a: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11266" name="矩形标注 8"/>
          <p:cNvSpPr/>
          <p:nvPr/>
        </p:nvSpPr>
        <p:spPr>
          <a:xfrm>
            <a:off x="900112" y="4652962"/>
            <a:ext cx="7312025" cy="1655762"/>
          </a:xfrm>
          <a:prstGeom prst="wedgeRectCallout">
            <a:avLst>
              <a:gd name="adj1" fmla="val -16282"/>
              <a:gd name="adj2" fmla="val -155657"/>
            </a:avLst>
          </a:prstGeom>
          <a:solidFill>
            <a:srgbClr val="99FFCC"/>
          </a:solidFill>
          <a:ln w="25400">
            <a:solidFill>
              <a:srgbClr val="385D8A"/>
            </a:solidFill>
            <a:miter lim="800000"/>
          </a:ln>
          <a:effectLst/>
        </p:spPr>
        <p:txBody>
          <a:bodyPr anchor="ctr" anchorCtr="0">
            <a:noAutofit/>
          </a:bodyPr>
          <a:lstStyle>
            <a:defPPr algn="ctr" rtl="0" eaLnBrk="1" hangingPunct="1">
              <a:defRPr kumimoji="1" lang="zh-CN" altLang="en-US">
                <a:effectLst/>
              </a:defRPr>
            </a:defPPr>
            <a:lvl1pPr marL="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1pPr>
            <a:lvl2pPr marL="4572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2pPr>
            <a:lvl3pPr marL="9144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3pPr>
            <a:lvl4pPr marL="13716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4pPr>
            <a:lvl5pPr marL="18288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5pPr>
            <a:lvl6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6pPr>
            <a:lvl7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7pPr>
            <a:lvl8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8pPr>
          </a:lstStyle>
          <a:p>
            <a:pPr marL="0" marR="0" lvl="0" indent="0" algn="l" eaLnBrk="1" hangingPunct="1">
              <a:spcBef>
                <a:spcPct val="0"/>
              </a:spcBef>
            </a:pPr>
            <a:r>
              <a:rPr kumimoji="0" lang="zh-CN" altLang="en-US" sz="2000">
                <a:solidFill>
                  <a:schemeClr val="tx1"/>
                </a:solidFill>
                <a:effectLst/>
                <a:latin typeface="Calibri" pitchFamily="34" charset="0"/>
              </a:rPr>
              <a:t>黏膜或自然腔道接触器械，如：无菌导尿管、无菌气管插管、阴道内或消化道器械</a:t>
            </a:r>
            <a:r>
              <a:rPr kumimoji="0" lang="en-US" altLang="zh-CN" sz="2000">
                <a:solidFill>
                  <a:schemeClr val="tx1"/>
                </a:solidFill>
                <a:effectLst/>
                <a:latin typeface="Calibri" pitchFamily="34" charset="0"/>
              </a:rPr>
              <a:t>(</a:t>
            </a:r>
            <a:r>
              <a:rPr kumimoji="0" lang="zh-CN" altLang="en-US" sz="2000">
                <a:solidFill>
                  <a:schemeClr val="tx1"/>
                </a:solidFill>
                <a:effectLst/>
                <a:latin typeface="Calibri" pitchFamily="34" charset="0"/>
              </a:rPr>
              <a:t>胃管、乙状结肠镜、结肠镜、胃镜</a:t>
            </a:r>
            <a:r>
              <a:rPr kumimoji="0" lang="en-US" altLang="zh-CN" sz="2000">
                <a:solidFill>
                  <a:schemeClr val="tx1"/>
                </a:solidFill>
                <a:effectLst/>
                <a:latin typeface="Calibri" pitchFamily="34" charset="0"/>
              </a:rPr>
              <a:t>) </a:t>
            </a:r>
            <a:r>
              <a:rPr kumimoji="0" lang="zh-CN" altLang="en-US" sz="2000">
                <a:solidFill>
                  <a:schemeClr val="tx1"/>
                </a:solidFill>
                <a:effectLst/>
                <a:latin typeface="Calibri" pitchFamily="34" charset="0"/>
              </a:rPr>
              <a:t>等，其特点是不经穿刺或切开术进入体内的器械 </a:t>
            </a:r>
            <a:endParaRPr kumimoji="0" lang="zh-CN" altLang="en-US" sz="2000" b="0">
              <a:solidFill>
                <a:schemeClr val="tx1"/>
              </a:solidFill>
              <a:effectLst/>
              <a:latin typeface="Calibri" pitchFamily="34" charset="0"/>
            </a:endParaRPr>
          </a:p>
        </p:txBody>
      </p:sp>
      <p:sp>
        <p:nvSpPr>
          <p:cNvPr id="11267" name="矩形标注 7"/>
          <p:cNvSpPr/>
          <p:nvPr/>
        </p:nvSpPr>
        <p:spPr>
          <a:xfrm>
            <a:off x="6948488" y="836612"/>
            <a:ext cx="1844675" cy="3455988"/>
          </a:xfrm>
          <a:prstGeom prst="wedgeRectCallout">
            <a:avLst>
              <a:gd name="adj1" fmla="val -185458"/>
              <a:gd name="adj2" fmla="val -2046"/>
            </a:avLst>
          </a:prstGeom>
          <a:solidFill>
            <a:srgbClr val="77933C"/>
          </a:solidFill>
          <a:ln w="25400">
            <a:solidFill>
              <a:srgbClr val="F79646"/>
            </a:solidFill>
            <a:miter lim="800000"/>
          </a:ln>
          <a:effectLst/>
        </p:spPr>
        <p:txBody>
          <a:bodyPr anchor="ctr" anchorCtr="0">
            <a:noAutofit/>
          </a:bodyPr>
          <a:lstStyle>
            <a:defPPr algn="ctr" rtl="0" eaLnBrk="1" hangingPunct="1">
              <a:defRPr kumimoji="1" lang="zh-CN" altLang="en-US">
                <a:effectLst/>
              </a:defRPr>
            </a:defPPr>
            <a:lvl1pPr marL="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1pPr>
            <a:lvl2pPr marL="4572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2pPr>
            <a:lvl3pPr marL="9144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3pPr>
            <a:lvl4pPr marL="13716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4pPr>
            <a:lvl5pPr marL="18288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5pPr>
            <a:lvl6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6pPr>
            <a:lvl7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7pPr>
            <a:lvl8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8pPr>
          </a:lstStyle>
          <a:p>
            <a:pPr marL="0" marR="0" lvl="0" indent="0" eaLnBrk="1" hangingPunct="1">
              <a:spcBef>
                <a:spcPct val="0"/>
              </a:spcBef>
            </a:pPr>
            <a:r>
              <a:rPr kumimoji="0" lang="zh-CN" altLang="en-US" sz="2000">
                <a:solidFill>
                  <a:srgbClr val="FFFFFF"/>
                </a:solidFill>
                <a:effectLst/>
                <a:latin typeface="Calibri" pitchFamily="34" charset="0"/>
              </a:rPr>
              <a:t>与伤口或其他损伤体表接触器械，如：溃疡、烧伤、肉芽组织敷料或治疗器械、外科纱布敷料、手术巾、“创可贴”等 </a:t>
            </a:r>
            <a:endParaRPr kumimoji="0" lang="zh-CN" altLang="en-US" sz="2000" b="0">
              <a:solidFill>
                <a:srgbClr val="FFFFFF"/>
              </a:solidFill>
              <a:effectLst/>
              <a:latin typeface="Calibri" pitchFamily="34" charset="0"/>
            </a:endParaRPr>
          </a:p>
        </p:txBody>
      </p:sp>
      <p:sp>
        <p:nvSpPr>
          <p:cNvPr id="11268"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6AD53BCA-E854-491C-8106-1DA3B1273F6F}" type="datetime1">
              <a:rPr kumimoji="0" lang="en-US" altLang="zh-CN" sz="1200" b="0">
                <a:solidFill>
                  <a:srgbClr val="898989"/>
                </a:solidFill>
                <a:effectLst/>
                <a:latin typeface="Arial"/>
              </a:rPr>
              <a:t>2/1/2020</a:t>
            </a:fld>
          </a:p>
        </p:txBody>
      </p:sp>
      <p:sp>
        <p:nvSpPr>
          <p:cNvPr id="11269"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EFC4FAB5-DD93-49F2-8448-B964411E1DBC}" type="slidenum">
              <a:rPr kumimoji="0" lang="en-US" altLang="zh-CN" sz="1200" b="0">
                <a:solidFill>
                  <a:srgbClr val="898989"/>
                </a:solidFill>
                <a:effectLst/>
                <a:latin typeface="Arial"/>
              </a:rPr>
              <a:t>10</a:t>
            </a:fld>
          </a:p>
        </p:txBody>
      </p:sp>
      <p:sp>
        <p:nvSpPr>
          <p:cNvPr id="11270" name="Rectangle 3"/>
          <p:cNvSpPr/>
          <p:nvPr>
            <p:ph type="body" idx="4294967295"/>
          </p:nvPr>
        </p:nvSpPr>
        <p:spPr>
          <a:xfrm>
            <a:off x="250825" y="908050"/>
            <a:ext cx="7035800" cy="557371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gn="just" eaLnBrk="1" hangingPunct="1">
              <a:lnSpc>
                <a:spcPct val="90000"/>
              </a:lnSpc>
            </a:pPr>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endParaRPr lang="zh-CN" altLang="en-US" b="1">
              <a:effectLst/>
            </a:endParaRPr>
          </a:p>
          <a:p>
            <a:pPr lvl="1" algn="just" eaLnBrk="1" hangingPunct="1">
              <a:lnSpc>
                <a:spcPct val="90000"/>
              </a:lnSpc>
              <a:buNone/>
            </a:pPr>
            <a:r>
              <a:rPr lang="en-US" altLang="zh-CN" b="1">
                <a:effectLst/>
                <a:latin typeface="宋体" pitchFamily="2" charset="-122"/>
              </a:rPr>
              <a:t>2.12.1 </a:t>
            </a:r>
            <a:r>
              <a:rPr lang="zh-CN" altLang="en-US" b="1">
                <a:solidFill>
                  <a:srgbClr val="FF0000"/>
                </a:solidFill>
                <a:effectLst/>
                <a:latin typeface="宋体" pitchFamily="2" charset="-122"/>
              </a:rPr>
              <a:t>三十万级</a:t>
            </a:r>
            <a:r>
              <a:rPr lang="zh-CN" altLang="en-US" b="1">
                <a:effectLst/>
                <a:latin typeface="宋体" pitchFamily="2" charset="-122"/>
              </a:rPr>
              <a:t>环境下生产器械及区域</a:t>
            </a:r>
            <a:endParaRPr lang="en-US" altLang="zh-CN" b="1">
              <a:effectLst/>
            </a:endParaRPr>
          </a:p>
          <a:p>
            <a:pPr lvl="2" algn="just" eaLnBrk="1" hangingPunct="1">
              <a:lnSpc>
                <a:spcPct val="90000"/>
              </a:lnSpc>
            </a:pPr>
            <a:r>
              <a:rPr lang="zh-CN" altLang="en-US" b="1">
                <a:effectLst/>
                <a:latin typeface="宋体" pitchFamily="2" charset="-122"/>
              </a:rPr>
              <a:t>无菌医疗器械或单包装出厂的配件</a:t>
            </a:r>
            <a:endParaRPr lang="en-US" altLang="zh-CN" b="1">
              <a:solidFill>
                <a:srgbClr val="0000FF"/>
              </a:solidFill>
              <a:effectLst/>
              <a:latin typeface="宋体" pitchFamily="2" charset="-122"/>
            </a:endParaRPr>
          </a:p>
          <a:p>
            <a:pPr lvl="3" algn="just" eaLnBrk="1" hangingPunct="1">
              <a:lnSpc>
                <a:spcPct val="90000"/>
              </a:lnSpc>
            </a:pPr>
            <a:r>
              <a:rPr lang="zh-CN" altLang="en-US" b="1" u="sng">
                <a:solidFill>
                  <a:srgbClr val="FF0000"/>
                </a:solidFill>
                <a:effectLst/>
              </a:rPr>
              <a:t>与人体损伤表面接触</a:t>
            </a:r>
            <a:endParaRPr lang="en-US" altLang="zh-CN" b="1" u="sng">
              <a:solidFill>
                <a:srgbClr val="FF0000"/>
              </a:solidFill>
              <a:effectLst/>
            </a:endParaRPr>
          </a:p>
          <a:p>
            <a:pPr lvl="3" algn="just" eaLnBrk="1" hangingPunct="1">
              <a:lnSpc>
                <a:spcPct val="90000"/>
              </a:lnSpc>
            </a:pPr>
            <a:r>
              <a:rPr lang="zh-CN" altLang="en-US" b="1" u="sng">
                <a:solidFill>
                  <a:srgbClr val="FF0000"/>
                </a:solidFill>
                <a:effectLst/>
              </a:rPr>
              <a:t>与粘膜接触</a:t>
            </a:r>
            <a:endParaRPr lang="en-US" altLang="zh-CN" b="1" u="sng">
              <a:solidFill>
                <a:srgbClr val="FF0000"/>
              </a:solidFill>
              <a:effectLst/>
            </a:endParaRPr>
          </a:p>
          <a:p>
            <a:pPr lvl="2" algn="just" eaLnBrk="1" hangingPunct="1">
              <a:lnSpc>
                <a:spcPct val="90000"/>
              </a:lnSpc>
            </a:pPr>
            <a:r>
              <a:rPr lang="zh-CN" altLang="en-US" b="1">
                <a:effectLst/>
                <a:latin typeface="宋体" pitchFamily="2" charset="-122"/>
              </a:rPr>
              <a:t>生产区域</a:t>
            </a:r>
            <a:endParaRPr lang="en-US" altLang="zh-CN" b="1">
              <a:effectLst/>
              <a:latin typeface="宋体" pitchFamily="2" charset="-122"/>
            </a:endParaRPr>
          </a:p>
          <a:p>
            <a:pPr lvl="3" algn="just" eaLnBrk="1" hangingPunct="1">
              <a:lnSpc>
                <a:spcPct val="90000"/>
              </a:lnSpc>
            </a:pPr>
            <a:r>
              <a:rPr lang="zh-CN" altLang="en-US" b="1">
                <a:effectLst/>
                <a:latin typeface="宋体" pitchFamily="2" charset="-122"/>
              </a:rPr>
              <a:t>末道清洁处理、组装、初包装、封口</a:t>
            </a:r>
            <a:endParaRPr lang="en-US" altLang="zh-CN" b="1">
              <a:effectLst/>
              <a:latin typeface="宋体" pitchFamily="2" charset="-122"/>
            </a:endParaRPr>
          </a:p>
          <a:p>
            <a:pPr lvl="3" algn="just" eaLnBrk="1" hangingPunct="1">
              <a:lnSpc>
                <a:spcPct val="90000"/>
              </a:lnSpc>
            </a:pPr>
            <a:r>
              <a:rPr lang="zh-CN" altLang="en-US" b="1">
                <a:effectLst/>
                <a:latin typeface="宋体" pitchFamily="2" charset="-122"/>
              </a:rPr>
              <a:t>不经清洁处理的零配件的加工</a:t>
            </a:r>
            <a:endParaRPr lang="en-US" altLang="zh-CN" b="1">
              <a:effectLst/>
              <a:latin typeface="宋体" pitchFamily="2"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9223372036854775808"/>
                                  </p:stCondLst>
                                  <p:childTnLst>
                                    <p:set>
                                      <p:cBhvr additive="base">
                                        <p:cTn id="6" dur="1" fill="hold">
                                          <p:stCondLst>
                                            <p:cond delay="0"/>
                                          </p:stCondLst>
                                        </p:cTn>
                                        <p:tgtEl>
                                          <p:spTgt spid="11267"/>
                                        </p:tgtEl>
                                        <p:attrNameLst>
                                          <p:attrName>style.visibility</p:attrName>
                                        </p:attrNameLst>
                                      </p:cBhvr>
                                      <p:to>
                                        <p:strVal val="visible"/>
                                      </p:to>
                                    </p:set>
                                    <p:animEffect transition="in" filter="blinds(horizontal)">
                                      <p:cBhvr additive="base">
                                        <p:cTn id="7" dur="500"/>
                                        <p:tgtEl>
                                          <p:spTgt spid="11267"/>
                                        </p:tgtEl>
                                      </p:cBhvr>
                                    </p:animEffect>
                                  </p:childTnLst>
                                </p:cTn>
                              </p:par>
                            </p:childTnLst>
                          </p:cTn>
                        </p:par>
                      </p:childTnLst>
                    </p:cTn>
                  </p:par>
                  <p:par>
                    <p:cTn id="8" fill="hold">
                      <p:stCondLst>
                        <p:cond delay="indefinite"/>
                      </p:stCondLst>
                      <p:childTnLst>
                        <p:par>
                          <p:cTn id="9" fill="hold">
                            <p:stCondLst>
                              <p:cond delay="indefinite"/>
                            </p:stCondLst>
                          </p:cTn>
                        </p:par>
                        <p:par>
                          <p:cTn id="10" fill="hold">
                            <p:stCondLst>
                              <p:cond delay="0"/>
                            </p:stCondLst>
                            <p:childTnLst>
                              <p:par>
                                <p:cTn id="11" presetID="4" presetClass="entr" presetSubtype="16" fill="hold" grpId="0" nodeType="clickEffect">
                                  <p:stCondLst>
                                    <p:cond delay="-9223372036854775808"/>
                                  </p:stCondLst>
                                  <p:childTnLst>
                                    <p:set>
                                      <p:cBhvr additive="base">
                                        <p:cTn id="12" dur="1" fill="hold">
                                          <p:stCondLst>
                                            <p:cond delay="0"/>
                                          </p:stCondLst>
                                        </p:cTn>
                                        <p:tgtEl>
                                          <p:spTgt spid="11266"/>
                                        </p:tgtEl>
                                        <p:attrNameLst>
                                          <p:attrName>style.visibility</p:attrName>
                                        </p:attrNameLst>
                                      </p:cBhvr>
                                      <p:to>
                                        <p:strVal val="visible"/>
                                      </p:to>
                                    </p:set>
                                    <p:animEffect transition="in" filter="box(in)">
                                      <p:cBhvr additive="base">
                                        <p:cTn id="13"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1"/>
    </p:bldLst>
  </p:timing>
</p:sld>
</file>

<file path=ppt/slides/slide1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12290" name="AutoShape 3"/>
          <p:cNvSpPr/>
          <p:nvPr/>
        </p:nvSpPr>
        <p:spPr>
          <a:xfrm>
            <a:off x="7956550" y="2708275"/>
            <a:ext cx="719138" cy="2232025"/>
          </a:xfrm>
          <a:prstGeom prst="wedgeRectCallout">
            <a:avLst>
              <a:gd name="adj1" fmla="val -473843"/>
              <a:gd name="adj2" fmla="val -28519"/>
            </a:avLst>
          </a:prstGeom>
          <a:solidFill>
            <a:srgbClr val="00CC66"/>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000" b="1">
                <a:solidFill>
                  <a:schemeClr val="bg1"/>
                </a:solidFill>
                <a:effectLst/>
                <a:latin typeface="Times New Roman" pitchFamily="18" charset="0"/>
              </a:rPr>
              <a:t>不相同且低了需要要进行验证</a:t>
            </a:r>
          </a:p>
        </p:txBody>
      </p:sp>
      <p:sp>
        <p:nvSpPr>
          <p:cNvPr id="12291"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615AD9B0-CBDF-430D-B686-B2000BD32172}" type="datetime1">
              <a:rPr kumimoji="0" lang="en-US" altLang="zh-CN" sz="1200" b="0">
                <a:solidFill>
                  <a:srgbClr val="898989"/>
                </a:solidFill>
                <a:effectLst/>
                <a:latin typeface="Arial"/>
              </a:rPr>
              <a:t>2/1/2020</a:t>
            </a:fld>
          </a:p>
        </p:txBody>
      </p:sp>
      <p:sp>
        <p:nvSpPr>
          <p:cNvPr id="12292"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6559BE04-358D-45F1-A471-698C8A4E7B1C}" type="slidenum">
              <a:rPr kumimoji="0" lang="en-US" altLang="zh-CN" sz="1200" b="0">
                <a:solidFill>
                  <a:srgbClr val="898989"/>
                </a:solidFill>
                <a:effectLst/>
                <a:latin typeface="Arial"/>
              </a:rPr>
              <a:t>11</a:t>
            </a:fld>
          </a:p>
        </p:txBody>
      </p:sp>
      <p:sp>
        <p:nvSpPr>
          <p:cNvPr id="12293" name="Rectangle 5"/>
          <p:cNvSpPr/>
          <p:nvPr>
            <p:ph type="body" idx="4294967295"/>
          </p:nvPr>
        </p:nvSpPr>
        <p:spPr>
          <a:xfrm>
            <a:off x="611188" y="620712"/>
            <a:ext cx="7200900" cy="5761038"/>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gn="ctr" eaLnBrk="1" hangingPunct="1">
              <a:buFontTx/>
              <a:buNone/>
            </a:pPr>
            <a:r>
              <a:rPr lang="zh-CN" altLang="en-US" b="1">
                <a:effectLst/>
              </a:rPr>
              <a:t>一</a:t>
            </a:r>
            <a:r>
              <a:rPr lang="zh-CN" altLang="en-US" sz="2800" b="1">
                <a:effectLst/>
              </a:rPr>
              <a:t>、</a:t>
            </a:r>
            <a:r>
              <a:rPr lang="zh-CN" altLang="en-US" b="1">
                <a:effectLst/>
              </a:rPr>
              <a:t>洁净室</a:t>
            </a:r>
            <a:r>
              <a:rPr lang="en-US" altLang="zh-CN" b="1">
                <a:effectLst/>
              </a:rPr>
              <a:t>(</a:t>
            </a:r>
            <a:r>
              <a:rPr lang="zh-CN" altLang="en-US" b="1">
                <a:effectLst/>
              </a:rPr>
              <a:t>区</a:t>
            </a:r>
            <a:r>
              <a:rPr lang="en-US" altLang="zh-CN" b="1">
                <a:effectLst/>
              </a:rPr>
              <a:t>)</a:t>
            </a:r>
            <a:r>
              <a:rPr lang="zh-CN" altLang="en-US" b="1">
                <a:effectLst/>
              </a:rPr>
              <a:t>现场检查要点</a:t>
            </a:r>
          </a:p>
          <a:p>
            <a:pPr lvl="0" eaLnBrk="1" hangingPunct="1">
              <a:buFontTx/>
              <a:buNone/>
            </a:pPr>
            <a:r>
              <a:rPr lang="en-US" altLang="zh-CN" sz="2800" b="1">
                <a:effectLst/>
                <a:latin typeface="宋体" pitchFamily="2" charset="-122"/>
              </a:rPr>
              <a:t>2.13.1</a:t>
            </a:r>
            <a:r>
              <a:rPr lang="zh-CN" altLang="en-US" sz="2800" b="1">
                <a:effectLst/>
                <a:latin typeface="宋体" pitchFamily="2" charset="-122"/>
              </a:rPr>
              <a:t>不清洗即使用的</a:t>
            </a:r>
            <a:r>
              <a:rPr lang="zh-CN" altLang="en-US" sz="2800" b="1" u="sng">
                <a:solidFill>
                  <a:srgbClr val="FF0000"/>
                </a:solidFill>
                <a:effectLst/>
                <a:latin typeface="宋体" pitchFamily="2" charset="-122"/>
              </a:rPr>
              <a:t>初包装材料</a:t>
            </a:r>
            <a:r>
              <a:rPr lang="en-US" altLang="zh-CN" sz="2800" b="1" u="sng">
                <a:solidFill>
                  <a:srgbClr val="FF0000"/>
                </a:solidFill>
                <a:effectLst/>
                <a:latin typeface="宋体" pitchFamily="2" charset="-122"/>
              </a:rPr>
              <a:t>(</a:t>
            </a:r>
            <a:r>
              <a:rPr lang="zh-CN" altLang="en-US" sz="2800" b="1" u="sng">
                <a:solidFill>
                  <a:srgbClr val="FF0000"/>
                </a:solidFill>
                <a:effectLst/>
                <a:latin typeface="宋体" pitchFamily="2" charset="-122"/>
              </a:rPr>
              <a:t>支撑材料</a:t>
            </a:r>
            <a:r>
              <a:rPr lang="en-US" altLang="zh-CN" sz="2800" b="1" u="sng">
                <a:solidFill>
                  <a:srgbClr val="FF0000"/>
                </a:solidFill>
                <a:effectLst/>
                <a:latin typeface="宋体" pitchFamily="2" charset="-122"/>
              </a:rPr>
              <a:t>)</a:t>
            </a:r>
          </a:p>
          <a:p>
            <a:pPr lvl="0" eaLnBrk="1" hangingPunct="1">
              <a:buFontTx/>
              <a:buNone/>
            </a:pPr>
            <a:r>
              <a:rPr lang="zh-CN" altLang="en-US" sz="2800" b="1">
                <a:effectLst/>
                <a:latin typeface="宋体" pitchFamily="2" charset="-122"/>
              </a:rPr>
              <a:t>  分两种情况</a:t>
            </a:r>
            <a:r>
              <a:rPr lang="en-US" altLang="zh-CN" sz="2800" b="1">
                <a:effectLst/>
                <a:latin typeface="宋体" pitchFamily="2" charset="-122"/>
              </a:rPr>
              <a:t>:</a:t>
            </a:r>
          </a:p>
          <a:p>
            <a:pPr lvl="1" algn="just" eaLnBrk="1" hangingPunct="1"/>
            <a:r>
              <a:rPr lang="zh-CN" altLang="en-US" sz="2400" b="1">
                <a:effectLst/>
                <a:latin typeface="宋体" pitchFamily="2" charset="-122"/>
              </a:rPr>
              <a:t>与无菌医疗器械的使用表面直接接触、不清洗即使用的初包装材料，</a:t>
            </a:r>
            <a:r>
              <a:rPr lang="zh-CN" altLang="en-US" sz="2400" b="1">
                <a:solidFill>
                  <a:srgbClr val="FF0000"/>
                </a:solidFill>
                <a:effectLst/>
                <a:latin typeface="宋体" pitchFamily="2" charset="-122"/>
              </a:rPr>
              <a:t>宜遵循</a:t>
            </a:r>
            <a:r>
              <a:rPr lang="zh-CN" altLang="en-US" sz="2400" b="1">
                <a:effectLst/>
                <a:latin typeface="宋体" pitchFamily="2" charset="-122"/>
              </a:rPr>
              <a:t>与产品生产环境的洁净度级别</a:t>
            </a:r>
            <a:r>
              <a:rPr lang="zh-CN" altLang="en-US" sz="2400" b="1" u="sng">
                <a:solidFill>
                  <a:srgbClr val="FF0000"/>
                </a:solidFill>
                <a:effectLst/>
                <a:latin typeface="宋体" pitchFamily="2" charset="-122"/>
              </a:rPr>
              <a:t>相同的原则</a:t>
            </a:r>
            <a:r>
              <a:rPr lang="zh-CN" altLang="en-US" sz="2400" b="1">
                <a:effectLst/>
                <a:latin typeface="宋体" pitchFamily="2" charset="-122"/>
              </a:rPr>
              <a:t>，使初包装材料的质量满足所包装无菌医疗器械的要求。</a:t>
            </a:r>
          </a:p>
          <a:p>
            <a:pPr lvl="2" algn="just" eaLnBrk="1" hangingPunct="1"/>
            <a:r>
              <a:rPr lang="zh-CN" altLang="en-US" sz="2000" b="1">
                <a:effectLst/>
                <a:latin typeface="宋体" pitchFamily="2" charset="-122"/>
              </a:rPr>
              <a:t>如血管内导管、人工乳房、导尿管等的初包装材料。</a:t>
            </a:r>
          </a:p>
          <a:p>
            <a:pPr lvl="1" algn="just" eaLnBrk="1" hangingPunct="1"/>
            <a:r>
              <a:rPr lang="zh-CN" altLang="en-US" sz="2400" b="1">
                <a:effectLst/>
                <a:latin typeface="宋体" pitchFamily="2" charset="-122"/>
              </a:rPr>
              <a:t>不与无菌医疗器械使用表面直接接触，不低于</a:t>
            </a:r>
            <a:r>
              <a:rPr lang="en-US" altLang="zh-CN" sz="2400" b="1">
                <a:effectLst/>
                <a:latin typeface="宋体" pitchFamily="2" charset="-122"/>
              </a:rPr>
              <a:t>300 000</a:t>
            </a:r>
            <a:r>
              <a:rPr lang="zh-CN" altLang="en-US" sz="2400" b="1">
                <a:effectLst/>
                <a:latin typeface="宋体" pitchFamily="2" charset="-122"/>
              </a:rPr>
              <a:t>级。</a:t>
            </a:r>
          </a:p>
          <a:p>
            <a:pPr lvl="2" eaLnBrk="1" hangingPunct="1"/>
            <a:r>
              <a:rPr lang="zh-CN" altLang="en-US" sz="2000" b="1">
                <a:effectLst/>
                <a:latin typeface="宋体" pitchFamily="2" charset="-122"/>
              </a:rPr>
              <a:t>如输液器、输血器、注射器等的初包装材料。</a:t>
            </a: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9223372036854775808"/>
                                  </p:stCondLst>
                                  <p:childTnLst>
                                    <p:set>
                                      <p:cBhvr additive="base">
                                        <p:cTn id="6" dur="1" fill="hold">
                                          <p:stCondLst>
                                            <p:cond delay="0"/>
                                          </p:stCondLst>
                                        </p:cTn>
                                        <p:tgtEl>
                                          <p:spTgt spid="12290"/>
                                        </p:tgtEl>
                                        <p:attrNameLst>
                                          <p:attrName>style.visibility</p:attrName>
                                        </p:attrNameLst>
                                      </p:cBhvr>
                                      <p:to>
                                        <p:strVal val="visible"/>
                                      </p:to>
                                    </p:set>
                                    <p:anim to="" calcmode="lin" valueType="num">
                                      <p:cBhvr additive="base">
                                        <p:cTn id="7" dur="1" fill="hold"/>
                                        <p:tgtEl>
                                          <p:spTgt spid="12290"/>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1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13314" name="AutoShape 2"/>
          <p:cNvSpPr/>
          <p:nvPr/>
        </p:nvSpPr>
        <p:spPr>
          <a:xfrm>
            <a:off x="7308850" y="1196975"/>
            <a:ext cx="1582738" cy="3455988"/>
          </a:xfrm>
          <a:prstGeom prst="wedgeRectCallout">
            <a:avLst>
              <a:gd name="adj1" fmla="val -285204"/>
              <a:gd name="adj2" fmla="val -21245"/>
            </a:avLst>
          </a:prstGeom>
          <a:solidFill>
            <a:srgbClr val="FF7C80"/>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法规、标准、产品性能指标或预期用途，以及政府监管部门等有要求时</a:t>
            </a:r>
          </a:p>
        </p:txBody>
      </p:sp>
      <p:sp>
        <p:nvSpPr>
          <p:cNvPr id="13315"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2332F237-1783-4009-B2C7-973AF0BB3E76}" type="datetime1">
              <a:rPr kumimoji="0" lang="en-US" altLang="zh-CN" sz="1200" b="0">
                <a:solidFill>
                  <a:srgbClr val="898989"/>
                </a:solidFill>
                <a:effectLst/>
                <a:latin typeface="Arial"/>
              </a:rPr>
              <a:t>2/1/2020</a:t>
            </a:fld>
          </a:p>
        </p:txBody>
      </p:sp>
      <p:sp>
        <p:nvSpPr>
          <p:cNvPr id="13316"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4C93AAEE-0E5E-4ECA-8719-03FD54866F96}" type="slidenum">
              <a:rPr kumimoji="0" lang="en-US" altLang="zh-CN" sz="1200" b="0">
                <a:solidFill>
                  <a:srgbClr val="898989"/>
                </a:solidFill>
                <a:effectLst/>
                <a:latin typeface="Arial"/>
              </a:rPr>
              <a:t>12</a:t>
            </a:fld>
          </a:p>
        </p:txBody>
      </p:sp>
      <p:sp>
        <p:nvSpPr>
          <p:cNvPr id="13317" name="Rectangle 4"/>
          <p:cNvSpPr/>
          <p:nvPr>
            <p:ph type="body" idx="4294967295"/>
          </p:nvPr>
        </p:nvSpPr>
        <p:spPr>
          <a:xfrm>
            <a:off x="500062" y="1125538"/>
            <a:ext cx="6376988" cy="5121275"/>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gn="ctr" eaLnBrk="1" hangingPunct="1">
              <a:buFontTx/>
              <a:buNone/>
            </a:pPr>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lvl="0" eaLnBrk="1" hangingPunct="1">
              <a:buFontTx/>
              <a:buNone/>
            </a:pPr>
            <a:r>
              <a:rPr lang="en-US" altLang="zh-CN" b="1">
                <a:effectLst/>
                <a:latin typeface="宋体" pitchFamily="2" charset="-122"/>
              </a:rPr>
              <a:t>2.14.1</a:t>
            </a:r>
            <a:r>
              <a:rPr lang="zh-CN" altLang="en-US" b="1">
                <a:effectLst/>
                <a:latin typeface="宋体" pitchFamily="2" charset="-122"/>
              </a:rPr>
              <a:t>对于</a:t>
            </a:r>
            <a:r>
              <a:rPr lang="zh-CN" altLang="en-US" b="1" u="sng">
                <a:solidFill>
                  <a:srgbClr val="FF0000"/>
                </a:solidFill>
                <a:effectLst/>
                <a:latin typeface="宋体" pitchFamily="2" charset="-122"/>
              </a:rPr>
              <a:t>有要求</a:t>
            </a:r>
            <a:r>
              <a:rPr lang="zh-CN" altLang="en-US" b="1">
                <a:effectLst/>
                <a:latin typeface="宋体" pitchFamily="2" charset="-122"/>
              </a:rPr>
              <a:t>或无菌加工</a:t>
            </a:r>
            <a:r>
              <a:rPr lang="en-US" altLang="zh-CN" b="1">
                <a:effectLst/>
                <a:latin typeface="宋体" pitchFamily="2" charset="-122"/>
              </a:rPr>
              <a:t>,</a:t>
            </a:r>
            <a:r>
              <a:rPr lang="zh-CN" altLang="en-US" b="1">
                <a:effectLst/>
                <a:latin typeface="宋体" pitchFamily="2" charset="-122"/>
              </a:rPr>
              <a:t>万级下的局部百级环境</a:t>
            </a:r>
          </a:p>
          <a:p>
            <a:pPr lvl="2" eaLnBrk="1" hangingPunct="1"/>
            <a:r>
              <a:rPr lang="zh-CN" altLang="en-US" b="1">
                <a:effectLst/>
              </a:rPr>
              <a:t>如血管支架的压握、涂药；</a:t>
            </a:r>
          </a:p>
          <a:p>
            <a:pPr lvl="2" eaLnBrk="1" hangingPunct="1"/>
            <a:r>
              <a:rPr lang="zh-CN" altLang="en-US" b="1">
                <a:effectLst/>
              </a:rPr>
              <a:t>血袋生产中抗凝剂、保养液的灌装封</a:t>
            </a:r>
          </a:p>
          <a:p>
            <a:pPr lvl="2" eaLnBrk="1" hangingPunct="1"/>
            <a:r>
              <a:rPr lang="zh-CN" altLang="en-US" b="1">
                <a:effectLst/>
              </a:rPr>
              <a:t>液体产品的无菌制备和灌装；</a:t>
            </a:r>
          </a:p>
          <a:p>
            <a:pPr lvl="2" eaLnBrk="1" hangingPunct="1"/>
            <a:r>
              <a:rPr lang="zh-CN" altLang="en-US" b="1">
                <a:effectLst/>
              </a:rPr>
              <a:t>以及不能在其容器内进行最终灭菌的固体产品的无菌处理、传输和包装等。 </a:t>
            </a: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9223372036854775808"/>
                                  </p:stCondLst>
                                  <p:childTnLst>
                                    <p:set>
                                      <p:cBhvr additive="base">
                                        <p:cTn id="6" dur="1" fill="hold">
                                          <p:stCondLst>
                                            <p:cond delay="0"/>
                                          </p:stCondLst>
                                        </p:cTn>
                                        <p:tgtEl>
                                          <p:spTgt spid="13314"/>
                                        </p:tgtEl>
                                        <p:attrNameLst>
                                          <p:attrName>style.visibility</p:attrName>
                                        </p:attrNameLst>
                                      </p:cBhvr>
                                      <p:to>
                                        <p:strVal val="visible"/>
                                      </p:to>
                                    </p:set>
                                    <p:animEffect transition="in" filter="diamond(in)">
                                      <p:cBhvr additive="base">
                                        <p:cTn id="7" dur="2000"/>
                                        <p:tgtEl>
                                          <p:spTgt spid="13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Lst>
  </p:timing>
</p:sld>
</file>

<file path=ppt/slides/slide1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14338"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FCF5350D-2DEF-466F-8DD6-F63A82512AFF}" type="datetime1">
              <a:rPr kumimoji="0" lang="en-US" altLang="zh-CN" sz="1200" b="0">
                <a:solidFill>
                  <a:srgbClr val="898989"/>
                </a:solidFill>
                <a:effectLst/>
                <a:latin typeface="Arial"/>
              </a:rPr>
              <a:t>2/1/2020</a:t>
            </a:fld>
          </a:p>
        </p:txBody>
      </p:sp>
      <p:sp>
        <p:nvSpPr>
          <p:cNvPr id="14339"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104F73A1-440D-4913-8372-92F1A0C79FE0}" type="slidenum">
              <a:rPr kumimoji="0" lang="en-US" altLang="zh-CN" sz="1200" b="0">
                <a:solidFill>
                  <a:srgbClr val="898989"/>
                </a:solidFill>
                <a:effectLst/>
                <a:latin typeface="Arial"/>
              </a:rPr>
              <a:t>13</a:t>
            </a:fld>
          </a:p>
        </p:txBody>
      </p:sp>
      <p:sp>
        <p:nvSpPr>
          <p:cNvPr id="14340" name="Rectangle 4"/>
          <p:cNvSpPr/>
          <p:nvPr>
            <p:ph type="body" idx="4294967295"/>
          </p:nvPr>
        </p:nvSpPr>
        <p:spPr>
          <a:xfrm>
            <a:off x="571500" y="908050"/>
            <a:ext cx="7429500" cy="555466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gn="ctr" eaLnBrk="1" hangingPunct="1">
              <a:lnSpc>
                <a:spcPct val="90000"/>
              </a:lnSpc>
              <a:buFontTx/>
              <a:buNone/>
            </a:pPr>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lvl="0" eaLnBrk="1" hangingPunct="1">
              <a:lnSpc>
                <a:spcPct val="90000"/>
              </a:lnSpc>
              <a:buFontTx/>
              <a:buNone/>
            </a:pPr>
            <a:r>
              <a:rPr lang="en-US" altLang="zh-CN" b="1">
                <a:effectLst/>
                <a:latin typeface="宋体" pitchFamily="2" charset="-122"/>
              </a:rPr>
              <a:t>2.15.1</a:t>
            </a:r>
            <a:r>
              <a:rPr lang="zh-CN" altLang="en-US" b="1">
                <a:effectLst/>
                <a:latin typeface="宋体" pitchFamily="2" charset="-122"/>
              </a:rPr>
              <a:t>辅助区的环境</a:t>
            </a:r>
            <a:endParaRPr lang="en-US" altLang="zh-CN" b="1">
              <a:effectLst/>
              <a:latin typeface="宋体" pitchFamily="2" charset="-122"/>
            </a:endParaRPr>
          </a:p>
          <a:p>
            <a:pPr lvl="1" algn="just" eaLnBrk="1" hangingPunct="1">
              <a:lnSpc>
                <a:spcPct val="90000"/>
              </a:lnSpc>
            </a:pPr>
            <a:r>
              <a:rPr lang="zh-CN" altLang="en-US" b="1">
                <a:effectLst/>
                <a:latin typeface="宋体" pitchFamily="2" charset="-122"/>
              </a:rPr>
              <a:t>洁净度级别可低于生产区一个级别，但不得低于</a:t>
            </a:r>
            <a:r>
              <a:rPr lang="en-US" altLang="zh-CN" b="1">
                <a:effectLst/>
                <a:latin typeface="宋体" pitchFamily="2" charset="-122"/>
              </a:rPr>
              <a:t>300000</a:t>
            </a:r>
            <a:r>
              <a:rPr lang="zh-CN" altLang="en-US" b="1">
                <a:effectLst/>
                <a:latin typeface="宋体" pitchFamily="2" charset="-122"/>
              </a:rPr>
              <a:t>级</a:t>
            </a:r>
            <a:endParaRPr lang="en-US" altLang="zh-CN" b="1">
              <a:effectLst/>
              <a:latin typeface="宋体" pitchFamily="2" charset="-122"/>
            </a:endParaRPr>
          </a:p>
          <a:p>
            <a:pPr lvl="2" algn="just" eaLnBrk="1" hangingPunct="1">
              <a:lnSpc>
                <a:spcPct val="90000"/>
              </a:lnSpc>
            </a:pPr>
            <a:r>
              <a:rPr lang="zh-CN" altLang="en-US" b="1">
                <a:effectLst/>
                <a:latin typeface="宋体" pitchFamily="2" charset="-122"/>
              </a:rPr>
              <a:t>洁净工作服清洗干燥间</a:t>
            </a:r>
            <a:endParaRPr lang="en-US" altLang="zh-CN" b="1">
              <a:effectLst/>
              <a:latin typeface="宋体" pitchFamily="2" charset="-122"/>
            </a:endParaRPr>
          </a:p>
          <a:p>
            <a:pPr lvl="2" algn="just" eaLnBrk="1" hangingPunct="1">
              <a:lnSpc>
                <a:spcPct val="90000"/>
              </a:lnSpc>
            </a:pPr>
            <a:r>
              <a:rPr lang="zh-CN" altLang="en-US" b="1">
                <a:effectLst/>
                <a:latin typeface="宋体" pitchFamily="2" charset="-122"/>
              </a:rPr>
              <a:t>洁具间、专用工位器具的末道清洁处理与消毒的区域</a:t>
            </a:r>
            <a:endParaRPr lang="en-US" altLang="zh-CN" b="1">
              <a:effectLst/>
              <a:latin typeface="宋体" pitchFamily="2" charset="-122"/>
            </a:endParaRPr>
          </a:p>
          <a:p>
            <a:pPr lvl="1" algn="just" eaLnBrk="1" hangingPunct="1">
              <a:lnSpc>
                <a:spcPct val="90000"/>
              </a:lnSpc>
            </a:pPr>
            <a:r>
              <a:rPr lang="zh-CN" altLang="en-US" b="1">
                <a:effectLst/>
                <a:latin typeface="宋体" pitchFamily="2" charset="-122"/>
              </a:rPr>
              <a:t>无菌工作服的整理、灭菌后的贮存应当在</a:t>
            </a:r>
            <a:r>
              <a:rPr lang="en-US" altLang="zh-CN" b="1">
                <a:effectLst/>
                <a:latin typeface="宋体" pitchFamily="2" charset="-122"/>
              </a:rPr>
              <a:t>10000</a:t>
            </a:r>
            <a:r>
              <a:rPr lang="zh-CN" altLang="en-US" b="1">
                <a:effectLst/>
                <a:latin typeface="宋体" pitchFamily="2" charset="-122"/>
              </a:rPr>
              <a:t>级洁净室（区）内。</a:t>
            </a:r>
          </a:p>
          <a:p>
            <a:pPr lvl="0" algn="just" eaLnBrk="1" hangingPunct="1">
              <a:lnSpc>
                <a:spcPct val="90000"/>
              </a:lnSpc>
            </a:pPr>
            <a:endParaRPr lang="zh-CN" altLang="en-US" b="1">
              <a:effectLst/>
              <a:latin typeface="宋体" pitchFamily="2" charset="-122"/>
            </a:endParaRPr>
          </a:p>
        </p:txBody>
      </p:sp>
      <p:sp>
        <p:nvSpPr>
          <p:cNvPr id="14341" name="云形标注 12"/>
          <p:cNvSpPr/>
          <p:nvPr/>
        </p:nvSpPr>
        <p:spPr>
          <a:xfrm>
            <a:off x="323850" y="908050"/>
            <a:ext cx="8358188" cy="5072063"/>
          </a:xfrm>
          <a:prstGeom prst="cloudCallout">
            <a:avLst>
              <a:gd name="adj1" fmla="val -42183"/>
              <a:gd name="adj2" fmla="val 51886"/>
            </a:avLst>
          </a:prstGeom>
          <a:solidFill>
            <a:srgbClr val="FF0000"/>
          </a:solidFill>
          <a:effectLst/>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defPPr algn="ctr" rtl="0" eaLnBrk="1" hangingPunct="1">
              <a:defRPr kumimoji="1" lang="zh-CN" altLang="en-US">
                <a:effectLst/>
              </a:defRPr>
            </a:defPPr>
            <a:lvl1pPr marL="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1pPr>
            <a:lvl2pPr marL="4572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2pPr>
            <a:lvl3pPr marL="9144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3pPr>
            <a:lvl4pPr marL="13716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4pPr>
            <a:lvl5pPr marL="18288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5pPr>
            <a:lvl6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6pPr>
            <a:lvl7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7pPr>
            <a:lvl8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8pPr>
            <a:lvl9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9pPr>
          </a:lstStyle>
          <a:p>
            <a:pPr marL="0" marR="0" lvl="0" indent="0" eaLnBrk="1" hangingPunct="1">
              <a:spcBef>
                <a:spcPct val="0"/>
              </a:spcBef>
            </a:pPr>
            <a:r>
              <a:rPr kumimoji="0" lang="zh-CN" altLang="en-US" sz="2400">
                <a:solidFill>
                  <a:srgbClr val="FFFFFF"/>
                </a:solidFill>
                <a:effectLst/>
                <a:latin typeface="Calibri" pitchFamily="34" charset="0"/>
              </a:rPr>
              <a:t>不同洁净度级别洁净区使用的洁净工作服</a:t>
            </a:r>
            <a:r>
              <a:rPr kumimoji="0" lang="zh-CN" altLang="en-US" sz="2400">
                <a:solidFill>
                  <a:srgbClr val="0000FF"/>
                </a:solidFill>
                <a:effectLst/>
                <a:latin typeface="宋体" pitchFamily="2" charset="-122"/>
              </a:rPr>
              <a:t>分别</a:t>
            </a:r>
            <a:r>
              <a:rPr kumimoji="0" lang="en-US" altLang="zh-CN" sz="2400">
                <a:solidFill>
                  <a:srgbClr val="0000FF"/>
                </a:solidFill>
                <a:effectLst/>
                <a:latin typeface="宋体" pitchFamily="2" charset="-122"/>
              </a:rPr>
              <a:t>/</a:t>
            </a:r>
            <a:r>
              <a:rPr kumimoji="0" lang="zh-CN" altLang="en-US" sz="2400">
                <a:solidFill>
                  <a:srgbClr val="0000FF"/>
                </a:solidFill>
                <a:effectLst/>
                <a:latin typeface="宋体" pitchFamily="2" charset="-122"/>
              </a:rPr>
              <a:t>并</a:t>
            </a:r>
            <a:r>
              <a:rPr kumimoji="0" lang="zh-CN" altLang="en-US" sz="2400">
                <a:solidFill>
                  <a:srgbClr val="FFFFFF"/>
                </a:solidFill>
                <a:effectLst/>
                <a:latin typeface="宋体" pitchFamily="2" charset="-122"/>
              </a:rPr>
              <a:t>定期</a:t>
            </a:r>
            <a:r>
              <a:rPr kumimoji="0" lang="zh-CN" altLang="en-US" sz="2400">
                <a:solidFill>
                  <a:srgbClr val="0000FF"/>
                </a:solidFill>
                <a:effectLst/>
                <a:latin typeface="宋体" pitchFamily="2" charset="-122"/>
              </a:rPr>
              <a:t>在不同级别洁净环境中</a:t>
            </a:r>
            <a:r>
              <a:rPr kumimoji="0" lang="zh-CN" altLang="en-US" sz="2400">
                <a:solidFill>
                  <a:srgbClr val="FFFFFF"/>
                </a:solidFill>
                <a:effectLst/>
                <a:latin typeface="Calibri" pitchFamily="34" charset="0"/>
              </a:rPr>
              <a:t>清洗、</a:t>
            </a:r>
            <a:r>
              <a:rPr kumimoji="0" lang="zh-CN" altLang="en-US" sz="2400">
                <a:solidFill>
                  <a:srgbClr val="FFFFFF"/>
                </a:solidFill>
                <a:effectLst/>
                <a:latin typeface="宋体" pitchFamily="2" charset="-122"/>
              </a:rPr>
              <a:t>干燥和</a:t>
            </a:r>
            <a:r>
              <a:rPr kumimoji="0" lang="zh-CN" altLang="en-US" sz="2400">
                <a:solidFill>
                  <a:srgbClr val="FFFFFF"/>
                </a:solidFill>
                <a:effectLst/>
                <a:latin typeface="Calibri" pitchFamily="34" charset="0"/>
              </a:rPr>
              <a:t>整理并区别使用。</a:t>
            </a:r>
            <a:endParaRPr kumimoji="0" lang="en-US" altLang="zh-CN" sz="2400">
              <a:solidFill>
                <a:srgbClr val="FFFFFF"/>
              </a:solidFill>
              <a:effectLst/>
              <a:latin typeface="Calibri" pitchFamily="34" charset="0"/>
            </a:endParaRPr>
          </a:p>
          <a:p>
            <a:pPr marL="0" marR="0" lvl="0" indent="0" eaLnBrk="1" hangingPunct="1">
              <a:spcBef>
                <a:spcPct val="0"/>
              </a:spcBef>
            </a:pPr>
            <a:r>
              <a:rPr lang="zh-CN" altLang="en-US" sz="2400">
                <a:effectLst/>
                <a:latin typeface="Calibri" pitchFamily="34" charset="0"/>
              </a:rPr>
              <a:t>为了减少辅助区域，可采用就高的原则。但决不允许混洗、混放和混穿。</a:t>
            </a:r>
            <a:endParaRPr lang="en-US" altLang="zh-CN" sz="2400">
              <a:effectLst/>
              <a:latin typeface="Calibri" pitchFamily="34" charset="0"/>
            </a:endParaRPr>
          </a:p>
          <a:p>
            <a:pPr marL="0" marR="0" lvl="0" indent="0" eaLnBrk="1" hangingPunct="1">
              <a:spcBef>
                <a:spcPct val="0"/>
              </a:spcBef>
            </a:pPr>
            <a:r>
              <a:rPr lang="zh-CN" altLang="en-US" sz="2400">
                <a:effectLst/>
                <a:latin typeface="Calibri" pitchFamily="34" charset="0"/>
              </a:rPr>
              <a:t>洁净工作服的末道清洗用水至少为纯化水并进行消毒处理；万级下的局部百级洁净区内使用的无菌工作服的末道清洗用水应为注射用水，并应进行灭菌处理。</a:t>
            </a:r>
          </a:p>
          <a:p>
            <a:pPr marL="0" marR="0" lvl="0" indent="0" eaLnBrk="1" hangingPunct="1">
              <a:spcBef>
                <a:spcPct val="0"/>
              </a:spcBef>
            </a:pPr>
            <a:endParaRPr kumimoji="0" lang="zh-CN" altLang="en-US" sz="2400" b="0">
              <a:solidFill>
                <a:srgbClr val="FFFFFF"/>
              </a:solidFill>
              <a:effectLst/>
              <a:latin typeface="Calibri" pitchFamily="34"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9223372036854775808"/>
                                  </p:stCondLst>
                                  <p:childTnLst>
                                    <p:set>
                                      <p:cBhvr additive="base">
                                        <p:cTn id="6" dur="1" fill="hold">
                                          <p:stCondLst>
                                            <p:cond delay="0"/>
                                          </p:stCondLst>
                                        </p:cTn>
                                        <p:tgtEl>
                                          <p:spTgt spid="14341"/>
                                        </p:tgtEl>
                                        <p:attrNameLst>
                                          <p:attrName>style.visibility</p:attrName>
                                        </p:attrNameLst>
                                      </p:cBhvr>
                                      <p:to>
                                        <p:strVal val="visible"/>
                                      </p:to>
                                    </p:set>
                                    <p:animEffect transition="in" filter="checkerboard(across)">
                                      <p:cBhvr additive="base">
                                        <p:cTn id="7" dur="5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p:bldLst>
  </p:timing>
</p:sld>
</file>

<file path=ppt/slides/slide1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15362" name="AutoShape 2"/>
          <p:cNvSpPr/>
          <p:nvPr/>
        </p:nvSpPr>
        <p:spPr>
          <a:xfrm>
            <a:off x="6804025" y="214312"/>
            <a:ext cx="2232025" cy="2062162"/>
          </a:xfrm>
          <a:prstGeom prst="wedgeRoundRectCallout">
            <a:avLst>
              <a:gd name="adj1" fmla="val -140116"/>
              <a:gd name="adj2" fmla="val 97037"/>
              <a:gd name="adj3" fmla="val 16667"/>
            </a:avLst>
          </a:prstGeom>
          <a:solidFill>
            <a:srgbClr val="00CC66"/>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000" b="1">
                <a:solidFill>
                  <a:schemeClr val="bg1"/>
                </a:solidFill>
                <a:effectLst/>
                <a:latin typeface="Times New Roman" pitchFamily="18" charset="0"/>
              </a:rPr>
              <a:t>将生产工艺流程和空气洁净度级别及人流</a:t>
            </a:r>
            <a:r>
              <a:rPr kumimoji="1" lang="en-US" altLang="zh-CN" sz="2000" b="1">
                <a:solidFill>
                  <a:schemeClr val="bg1"/>
                </a:solidFill>
                <a:effectLst/>
                <a:latin typeface="Times New Roman" pitchFamily="18" charset="0"/>
              </a:rPr>
              <a:t>\</a:t>
            </a:r>
            <a:r>
              <a:rPr kumimoji="1" lang="zh-CN" altLang="en-US" sz="2000" b="1">
                <a:solidFill>
                  <a:schemeClr val="bg1"/>
                </a:solidFill>
                <a:effectLst/>
                <a:latin typeface="Times New Roman" pitchFamily="18" charset="0"/>
              </a:rPr>
              <a:t>物流有机的结合起来，实现三者恰到好处的统一。</a:t>
            </a:r>
          </a:p>
        </p:txBody>
      </p:sp>
      <p:sp>
        <p:nvSpPr>
          <p:cNvPr id="15363" name="AutoShape 4"/>
          <p:cNvSpPr/>
          <p:nvPr/>
        </p:nvSpPr>
        <p:spPr>
          <a:xfrm>
            <a:off x="6659562" y="2349500"/>
            <a:ext cx="2322512" cy="4103688"/>
          </a:xfrm>
          <a:prstGeom prst="wedgeRectCallout">
            <a:avLst>
              <a:gd name="adj1" fmla="val -106597"/>
              <a:gd name="adj2" fmla="val 26519"/>
            </a:avLst>
          </a:prstGeom>
          <a:solidFill>
            <a:srgbClr val="FFFF00"/>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000" b="1">
                <a:solidFill>
                  <a:schemeClr val="tx2"/>
                </a:solidFill>
                <a:effectLst/>
                <a:latin typeface="Times New Roman" pitchFamily="18" charset="0"/>
              </a:rPr>
              <a:t>通过人员往返、工具运输、物料传递、空气流动、设备清洗与消毒、岗位清场等途径，将不同原料混入导致污染，或因人为、工器具、物料、空气等不恰当的流向，使洁净度低的区域的污染物传入洁净度高的区域，而造成交叉污染。</a:t>
            </a:r>
            <a:endParaRPr kumimoji="1" lang="zh-CN" altLang="en-US" sz="2400" b="1">
              <a:solidFill>
                <a:schemeClr val="tx2"/>
              </a:solidFill>
              <a:effectLst/>
              <a:latin typeface="Times New Roman" pitchFamily="18" charset="0"/>
            </a:endParaRPr>
          </a:p>
        </p:txBody>
      </p:sp>
      <p:sp>
        <p:nvSpPr>
          <p:cNvPr id="15364"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6893A87E-6F30-48A2-9880-93FF9F57C8DB}" type="datetime1">
              <a:rPr kumimoji="0" lang="en-US" altLang="zh-CN" sz="1200" b="0">
                <a:solidFill>
                  <a:srgbClr val="898989"/>
                </a:solidFill>
                <a:effectLst/>
                <a:latin typeface="Arial"/>
              </a:rPr>
              <a:t>2/1/2020</a:t>
            </a:fld>
          </a:p>
        </p:txBody>
      </p:sp>
      <p:sp>
        <p:nvSpPr>
          <p:cNvPr id="15365"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9F962573-054C-4DB4-9787-708974DB756E}" type="slidenum">
              <a:rPr kumimoji="0" lang="en-US" altLang="zh-CN" sz="1200" b="0">
                <a:solidFill>
                  <a:srgbClr val="898989"/>
                </a:solidFill>
                <a:effectLst/>
                <a:latin typeface="Arial"/>
              </a:rPr>
              <a:t>14</a:t>
            </a:fld>
          </a:p>
        </p:txBody>
      </p:sp>
      <p:sp>
        <p:nvSpPr>
          <p:cNvPr id="15366" name="Rectangle 5"/>
          <p:cNvSpPr>
            <a:spLocks noGrp="1" noChangeArrowheads="1"/>
          </p:cNvSpPr>
          <p:nvPr>
            <p:ph type="body" idx="4294967295"/>
          </p:nvPr>
        </p:nvSpPr>
        <p:spPr>
          <a:xfrm>
            <a:off x="250825" y="692150"/>
            <a:ext cx="6481763" cy="5794375"/>
          </a:xfrm>
          <a:effectLst/>
        </p:spPr>
        <p:txBody>
          <a:bodyPr vert="horz" wrap="square" lIns="91440" tIns="45720" rIns="91440" bIns="45720" anchor="t" anchorCtr="0" compatLnSpc="1">
            <a:prstTxWarp prst="textNoShape">
              <a:avLst/>
            </a:prstTxWarp>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342900" marR="0" lvl="0" indent="-342900" algn="just" eaLnBrk="1" hangingPunct="1"/>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marL="742950" marR="0" lvl="1" indent="-285750" algn="just" eaLnBrk="1" hangingPunct="1"/>
            <a:r>
              <a:rPr lang="en-US" altLang="zh-CN" b="1">
                <a:effectLst/>
                <a:latin typeface="宋体" pitchFamily="2" charset="-122"/>
              </a:rPr>
              <a:t>2.16.1</a:t>
            </a:r>
            <a:r>
              <a:rPr lang="zh-CN" altLang="en-US" b="1">
                <a:effectLst>
                  <a:outerShdw blurRad="38100" dist="38100" dir="2700000" algn="tl">
                    <a:schemeClr val="bg2"/>
                  </a:outerShdw>
                </a:effectLst>
                <a:latin typeface="宋体" pitchFamily="2" charset="-122"/>
              </a:rPr>
              <a:t>洁净室</a:t>
            </a:r>
            <a:r>
              <a:rPr lang="en-US" altLang="zh-CN" b="1">
                <a:effectLst>
                  <a:outerShdw blurRad="38100" dist="38100" dir="2700000" algn="tl">
                    <a:schemeClr val="bg2"/>
                  </a:outerShdw>
                </a:effectLst>
                <a:latin typeface="宋体" pitchFamily="2" charset="-122"/>
              </a:rPr>
              <a:t>(</a:t>
            </a:r>
            <a:r>
              <a:rPr lang="zh-CN" altLang="en-US" b="1">
                <a:effectLst>
                  <a:outerShdw blurRad="38100" dist="38100" dir="2700000" algn="tl">
                    <a:schemeClr val="bg2"/>
                  </a:outerShdw>
                </a:effectLst>
                <a:latin typeface="宋体" pitchFamily="2" charset="-122"/>
              </a:rPr>
              <a:t>区</a:t>
            </a:r>
            <a:r>
              <a:rPr lang="en-US" altLang="zh-CN" b="1">
                <a:effectLst>
                  <a:outerShdw blurRad="38100" dist="38100" dir="2700000" algn="tl">
                    <a:schemeClr val="bg2"/>
                  </a:outerShdw>
                </a:effectLst>
                <a:latin typeface="宋体" pitchFamily="2" charset="-122"/>
              </a:rPr>
              <a:t>)</a:t>
            </a:r>
            <a:r>
              <a:rPr lang="zh-CN" altLang="en-US" b="1">
                <a:effectLst/>
                <a:latin typeface="宋体" pitchFamily="2" charset="-122"/>
              </a:rPr>
              <a:t>布局合理、防止交叉污染</a:t>
            </a:r>
            <a:endParaRPr lang="en-US" altLang="zh-CN" b="1">
              <a:effectLst/>
              <a:latin typeface="宋体" pitchFamily="2" charset="-122"/>
            </a:endParaRPr>
          </a:p>
          <a:p>
            <a:pPr marL="1600200" marR="0" lvl="3" indent="-228600" algn="just" eaLnBrk="1" hangingPunct="1"/>
            <a:r>
              <a:rPr lang="zh-CN" altLang="en-US" b="1">
                <a:effectLst/>
                <a:latin typeface="宋体" pitchFamily="2" charset="-122"/>
              </a:rPr>
              <a:t>按生产工艺流程顺向布置</a:t>
            </a:r>
          </a:p>
          <a:p>
            <a:pPr marL="1600200" marR="0" lvl="3" indent="-228600" algn="just" eaLnBrk="1" hangingPunct="1"/>
            <a:r>
              <a:rPr lang="zh-CN" altLang="en-US" b="1">
                <a:effectLst/>
                <a:latin typeface="宋体" pitchFamily="2" charset="-122"/>
              </a:rPr>
              <a:t>按空气洁净度级别</a:t>
            </a:r>
          </a:p>
          <a:p>
            <a:pPr marL="2057400" marR="0" lvl="4" indent="-228600" algn="just" eaLnBrk="1" hangingPunct="1"/>
            <a:r>
              <a:rPr lang="zh-CN" altLang="en-US" b="1">
                <a:effectLst/>
                <a:latin typeface="宋体" pitchFamily="2" charset="-122"/>
              </a:rPr>
              <a:t>从低到高，由外向内。</a:t>
            </a:r>
          </a:p>
          <a:p>
            <a:pPr marL="1600200" marR="0" lvl="3" indent="-228600" algn="just" eaLnBrk="1" hangingPunct="1"/>
            <a:r>
              <a:rPr lang="zh-CN" altLang="en-US" b="1">
                <a:effectLst/>
                <a:latin typeface="宋体" pitchFamily="2" charset="-122"/>
              </a:rPr>
              <a:t>人流、物流走向合理</a:t>
            </a:r>
            <a:endParaRPr lang="en-US" altLang="zh-CN" b="1">
              <a:effectLst/>
              <a:latin typeface="宋体" pitchFamily="2" charset="-122"/>
            </a:endParaRPr>
          </a:p>
          <a:p>
            <a:pPr marL="1600200" marR="0" lvl="3" indent="-228600" algn="just" eaLnBrk="1" hangingPunct="1"/>
            <a:r>
              <a:rPr lang="zh-CN" altLang="en-US" b="1">
                <a:effectLst/>
                <a:latin typeface="宋体" pitchFamily="2" charset="-122"/>
              </a:rPr>
              <a:t>同一洁净室（区）内或相邻洁净室（区）间生产操作不得相互交叉污染</a:t>
            </a:r>
            <a:endParaRPr lang="zh-CN" altLang="en-US" b="1">
              <a:effectLst/>
            </a:endParaRPr>
          </a:p>
          <a:p>
            <a:pPr marL="1143000" marR="0" lvl="2" indent="-228600"/>
            <a:r>
              <a:rPr lang="zh-CN" altLang="en-US" b="1">
                <a:effectLst/>
              </a:rPr>
              <a:t>现场查看洁净室（区）的人流、物流走向是否合理，是否能够避免交叉污染</a:t>
            </a:r>
          </a:p>
          <a:p>
            <a:pPr marL="1143000" marR="0" lvl="2" indent="-228600"/>
            <a:r>
              <a:rPr lang="zh-CN" altLang="en-US" b="1">
                <a:effectLst/>
              </a:rPr>
              <a:t>洁净室（区）和非洁净室（区）之间应有缓冲设施</a:t>
            </a:r>
            <a:r>
              <a:rPr lang="zh-CN" altLang="en-US">
                <a:effectLst/>
              </a:rPr>
              <a:t> </a:t>
            </a:r>
          </a:p>
        </p:txBody>
      </p:sp>
      <p:sp>
        <p:nvSpPr>
          <p:cNvPr id="15367" name="AutoShape 6"/>
          <p:cNvSpPr>
            <a:spLocks noChangeArrowheads="1"/>
          </p:cNvSpPr>
          <p:nvPr/>
        </p:nvSpPr>
        <p:spPr>
          <a:xfrm>
            <a:off x="4500563" y="3068638"/>
            <a:ext cx="457200" cy="381000"/>
          </a:xfrm>
          <a:prstGeom prst="star5">
            <a:avLst/>
          </a:prstGeom>
          <a:solidFill>
            <a:srgbClr val="FF0000"/>
          </a:solidFill>
          <a:ln w="9525">
            <a:solidFill>
              <a:schemeClr val="tx1"/>
            </a:solidFill>
            <a:miter lim="800000"/>
          </a:ln>
          <a:effectLst/>
        </p:spPr>
        <p:txBody>
          <a:bodyPr wrap="none" anchor="ctr"/>
          <a:lstStyle>
            <a:defPPr algn="ctr" rtl="0" eaLnBrk="1" hangingPunct="1">
              <a:defRPr kumimoji="1" lang="zh-CN" altLang="en-US">
                <a:effectLst/>
              </a:defRPr>
            </a:defPPr>
            <a:lvl1pPr marL="0" indent="0" algn="ctr" defTabSz="914400" rtl="0" eaLnBrk="0" fontAlgn="base" latinLnBrk="0" hangingPunct="0">
              <a:lnSpc>
                <a:spcPct val="100000"/>
              </a:lnSpc>
              <a:spcBef>
                <a:spcPct val="20000"/>
              </a:spcBef>
              <a:spcAft>
                <a:spcPct val="0"/>
              </a:spcAft>
              <a:buClrTx/>
              <a:buSzTx/>
              <a:buFontTx/>
              <a:buNone/>
              <a:defRPr kumimoji="1" sz="4400" b="1" i="0" u="none" kern="1200" baseline="0">
                <a:solidFill>
                  <a:schemeClr val="bg1"/>
                </a:solidFill>
                <a:effectLst/>
                <a:latin typeface="Times New Roman" pitchFamily="18" charset="0"/>
                <a:ea typeface="宋体" panose="02010600030101010101" pitchFamily="2" charset="-122"/>
                <a:cs typeface="Arial"/>
              </a:defRPr>
            </a:lvl1pPr>
            <a:lvl2pPr marL="457200" indent="0" algn="ctr" defTabSz="914400" rtl="0" eaLnBrk="0" fontAlgn="base" latinLnBrk="0" hangingPunct="0">
              <a:lnSpc>
                <a:spcPct val="100000"/>
              </a:lnSpc>
              <a:spcBef>
                <a:spcPct val="20000"/>
              </a:spcBef>
              <a:spcAft>
                <a:spcPct val="0"/>
              </a:spcAft>
              <a:buClrTx/>
              <a:buSzTx/>
              <a:buFontTx/>
              <a:buNone/>
              <a:defRPr kumimoji="1" sz="4400" b="1" i="0" u="none" kern="1200" baseline="0">
                <a:solidFill>
                  <a:schemeClr val="bg1"/>
                </a:solidFill>
                <a:effectLst/>
                <a:latin typeface="Times New Roman" pitchFamily="18" charset="0"/>
                <a:ea typeface="宋体" panose="02010600030101010101" pitchFamily="2" charset="-122"/>
                <a:cs typeface="Arial"/>
              </a:defRPr>
            </a:lvl2pPr>
            <a:lvl3pPr marL="914400" indent="0" algn="ctr" defTabSz="914400" rtl="0" eaLnBrk="0" fontAlgn="base" latinLnBrk="0" hangingPunct="0">
              <a:lnSpc>
                <a:spcPct val="100000"/>
              </a:lnSpc>
              <a:spcBef>
                <a:spcPct val="20000"/>
              </a:spcBef>
              <a:spcAft>
                <a:spcPct val="0"/>
              </a:spcAft>
              <a:buClrTx/>
              <a:buSzTx/>
              <a:buFontTx/>
              <a:buNone/>
              <a:defRPr kumimoji="1" sz="4400" b="1" i="0" u="none" kern="1200" baseline="0">
                <a:solidFill>
                  <a:schemeClr val="bg1"/>
                </a:solidFill>
                <a:effectLst/>
                <a:latin typeface="Times New Roman" pitchFamily="18" charset="0"/>
                <a:ea typeface="宋体" panose="02010600030101010101" pitchFamily="2" charset="-122"/>
                <a:cs typeface="Arial"/>
              </a:defRPr>
            </a:lvl3pPr>
            <a:lvl4pPr marL="1371600" indent="0" algn="ctr" defTabSz="914400" rtl="0" eaLnBrk="0" fontAlgn="base" latinLnBrk="0" hangingPunct="0">
              <a:lnSpc>
                <a:spcPct val="100000"/>
              </a:lnSpc>
              <a:spcBef>
                <a:spcPct val="20000"/>
              </a:spcBef>
              <a:spcAft>
                <a:spcPct val="0"/>
              </a:spcAft>
              <a:buClrTx/>
              <a:buSzTx/>
              <a:buFontTx/>
              <a:buNone/>
              <a:defRPr kumimoji="1" sz="4400" b="1" i="0" u="none" kern="1200" baseline="0">
                <a:solidFill>
                  <a:schemeClr val="bg1"/>
                </a:solidFill>
                <a:effectLst/>
                <a:latin typeface="Times New Roman" pitchFamily="18" charset="0"/>
                <a:ea typeface="宋体" panose="02010600030101010101" pitchFamily="2" charset="-122"/>
                <a:cs typeface="Arial"/>
              </a:defRPr>
            </a:lvl4pPr>
            <a:lvl5pPr marL="1828800" indent="0" algn="ctr" defTabSz="914400" rtl="0" eaLnBrk="0" fontAlgn="base" latinLnBrk="0" hangingPunct="0">
              <a:lnSpc>
                <a:spcPct val="100000"/>
              </a:lnSpc>
              <a:spcBef>
                <a:spcPct val="20000"/>
              </a:spcBef>
              <a:spcAft>
                <a:spcPct val="0"/>
              </a:spcAft>
              <a:buClrTx/>
              <a:buSzTx/>
              <a:buFontTx/>
              <a:buNone/>
              <a:defRPr kumimoji="1" sz="4400" b="1" i="0" u="none" kern="1200" baseline="0">
                <a:solidFill>
                  <a:schemeClr val="bg1"/>
                </a:solidFill>
                <a:effectLst/>
                <a:latin typeface="Times New Roman" pitchFamily="18" charset="0"/>
                <a:ea typeface="宋体" panose="02010600030101010101" pitchFamily="2" charset="-122"/>
                <a:cs typeface="Arial"/>
              </a:defRPr>
            </a:lvl5pPr>
            <a:lvl6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6pPr>
            <a:lvl7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7pPr>
            <a:lvl8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8p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en-US" sz="4400" b="1" i="0" u="none" strike="noStrike" kern="1200" cap="none" spc="0" normalizeH="0" baseline="0" noProof="0">
              <a:ln>
                <a:noFill/>
              </a:ln>
              <a:solidFill>
                <a:schemeClr val="bg1"/>
              </a:solidFill>
              <a:effectLst/>
              <a:uLnTx/>
              <a:uFillTx/>
              <a:latin typeface="Times New Roman" pitchFamily="18" charset="0"/>
              <a:ea typeface="宋体" panose="02010600030101010101" pitchFamily="2" charset="-122"/>
              <a:cs typeface="+mn-cs"/>
            </a:endParaRPr>
          </a:p>
        </p:txBody>
      </p:sp>
      <p:sp>
        <p:nvSpPr>
          <p:cNvPr id="15368" name="五角星 10"/>
          <p:cNvSpPr/>
          <p:nvPr/>
        </p:nvSpPr>
        <p:spPr>
          <a:xfrm>
            <a:off x="4859338" y="5373688"/>
            <a:ext cx="571500" cy="214312"/>
          </a:xfrm>
          <a:prstGeom prst="star5">
            <a:avLst/>
          </a:prstGeom>
          <a:solidFill>
            <a:srgbClr val="FFFF00"/>
          </a:solidFill>
          <a:effectLst/>
        </p:spPr>
        <p:style>
          <a:lnRef idx="2">
            <a:schemeClr val="accent1">
              <a:shade val="50000"/>
            </a:schemeClr>
          </a:lnRef>
          <a:fillRef idx="1">
            <a:schemeClr val="accent1"/>
          </a:fillRef>
          <a:effectRef idx="0">
            <a:schemeClr val="accent1"/>
          </a:effectRef>
          <a:fontRef idx="minor">
            <a:schemeClr val="lt1"/>
          </a:fontRef>
        </p:style>
        <p:txBody>
          <a:bodyPr anchor="ctr"/>
          <a:lstStyle>
            <a:defPPr algn="ctr" rtl="0" eaLnBrk="1" hangingPunct="1">
              <a:defRPr kumimoji="1" lang="zh-CN" altLang="en-US">
                <a:effectLst/>
              </a:defRPr>
            </a:defPPr>
            <a:lvl1pPr marL="0" marR="0" indent="0" algn="ctr" defTabSz="914400" rtl="0" eaLnBrk="0" fontAlgn="base" latinLnBrk="0" hangingPunct="0">
              <a:lnSpc>
                <a:spcPct val="100000"/>
              </a:lnSpc>
              <a:spcBef>
                <a:spcPct val="20000"/>
              </a:spcBef>
              <a:spcAft>
                <a:spcPct val="0"/>
              </a:spcAft>
              <a:buClrTx/>
              <a:buSzTx/>
              <a:buFontTx/>
              <a:buNone/>
              <a:defRPr kumimoji="1" sz="4400" b="1" i="0" u="none" strike="noStrike" kern="1200" cap="none" spc="0" normalizeH="0" baseline="0" noProof="0">
                <a:solidFill>
                  <a:srgbClr val="FFFFFF"/>
                </a:solidFill>
                <a:effectLst/>
                <a:uLnTx/>
                <a:uFillTx/>
                <a:latin typeface="Calibri"/>
                <a:ea typeface="Arial"/>
                <a:cs typeface="Arial"/>
                <a:sym typeface="Wingdings"/>
              </a:defRPr>
            </a:lvl1pPr>
            <a:lvl2pPr marL="457200" marR="0" indent="0" algn="ctr" defTabSz="914400" rtl="0" eaLnBrk="0" fontAlgn="base" latinLnBrk="0" hangingPunct="0">
              <a:lnSpc>
                <a:spcPct val="100000"/>
              </a:lnSpc>
              <a:spcBef>
                <a:spcPct val="20000"/>
              </a:spcBef>
              <a:spcAft>
                <a:spcPct val="0"/>
              </a:spcAft>
              <a:buClrTx/>
              <a:buSzTx/>
              <a:buFontTx/>
              <a:buNone/>
              <a:defRPr kumimoji="1" sz="4400" b="1" i="0" u="none" strike="noStrike" kern="1200" cap="none" spc="0" normalizeH="0" baseline="0" noProof="0">
                <a:solidFill>
                  <a:srgbClr val="FFFFFF"/>
                </a:solidFill>
                <a:effectLst/>
                <a:uLnTx/>
                <a:uFillTx/>
                <a:latin typeface="Calibri"/>
                <a:ea typeface="Arial"/>
                <a:cs typeface="Arial"/>
                <a:sym typeface="Wingdings"/>
              </a:defRPr>
            </a:lvl2pPr>
            <a:lvl3pPr marL="914400" marR="0" indent="0" algn="ctr" defTabSz="914400" rtl="0" eaLnBrk="0" fontAlgn="base" latinLnBrk="0" hangingPunct="0">
              <a:lnSpc>
                <a:spcPct val="100000"/>
              </a:lnSpc>
              <a:spcBef>
                <a:spcPct val="20000"/>
              </a:spcBef>
              <a:spcAft>
                <a:spcPct val="0"/>
              </a:spcAft>
              <a:buClrTx/>
              <a:buSzTx/>
              <a:buFontTx/>
              <a:buNone/>
              <a:defRPr kumimoji="1" sz="4400" b="1" i="0" u="none" strike="noStrike" kern="1200" cap="none" spc="0" normalizeH="0" baseline="0" noProof="0">
                <a:solidFill>
                  <a:srgbClr val="FFFFFF"/>
                </a:solidFill>
                <a:effectLst/>
                <a:uLnTx/>
                <a:uFillTx/>
                <a:latin typeface="Calibri"/>
                <a:ea typeface="Arial"/>
                <a:cs typeface="Arial"/>
                <a:sym typeface="Wingdings"/>
              </a:defRPr>
            </a:lvl3pPr>
            <a:lvl4pPr marL="1371600" marR="0" indent="0" algn="ctr" defTabSz="914400" rtl="0" eaLnBrk="0" fontAlgn="base" latinLnBrk="0" hangingPunct="0">
              <a:lnSpc>
                <a:spcPct val="100000"/>
              </a:lnSpc>
              <a:spcBef>
                <a:spcPct val="20000"/>
              </a:spcBef>
              <a:spcAft>
                <a:spcPct val="0"/>
              </a:spcAft>
              <a:buClrTx/>
              <a:buSzTx/>
              <a:buFontTx/>
              <a:buNone/>
              <a:defRPr kumimoji="1" sz="4400" b="1" i="0" u="none" strike="noStrike" kern="1200" cap="none" spc="0" normalizeH="0" baseline="0" noProof="0">
                <a:solidFill>
                  <a:srgbClr val="FFFFFF"/>
                </a:solidFill>
                <a:effectLst/>
                <a:uLnTx/>
                <a:uFillTx/>
                <a:latin typeface="Calibri"/>
                <a:ea typeface="Arial"/>
                <a:cs typeface="Arial"/>
                <a:sym typeface="Wingdings"/>
              </a:defRPr>
            </a:lvl4pPr>
            <a:lvl5pPr marL="1828800" marR="0" indent="0" algn="ctr" defTabSz="914400" rtl="0" eaLnBrk="0" fontAlgn="base" latinLnBrk="0" hangingPunct="0">
              <a:lnSpc>
                <a:spcPct val="100000"/>
              </a:lnSpc>
              <a:spcBef>
                <a:spcPct val="20000"/>
              </a:spcBef>
              <a:spcAft>
                <a:spcPct val="0"/>
              </a:spcAft>
              <a:buClrTx/>
              <a:buSzTx/>
              <a:buFontTx/>
              <a:buNone/>
              <a:defRPr kumimoji="1" sz="4400" b="1" i="0" u="none" strike="noStrike" kern="1200" cap="none" spc="0" normalizeH="0" baseline="0" noProof="0">
                <a:solidFill>
                  <a:srgbClr val="FFFFFF"/>
                </a:solidFill>
                <a:effectLst/>
                <a:uLnTx/>
                <a:uFillTx/>
                <a:latin typeface="Calibri"/>
                <a:ea typeface="Arial"/>
                <a:cs typeface="Arial"/>
                <a:sym typeface="Wingdings"/>
              </a:defRPr>
            </a:lvl5pPr>
            <a:lvl6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6pPr>
            <a:lvl7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7pPr>
            <a:lvl8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8pPr>
            <a:lvl9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9pPr>
          </a:lstStyle>
          <a:p>
            <a:pPr marL="0" marR="0" lvl="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9223372036854775808"/>
                                  </p:stCondLst>
                                  <p:childTnLst>
                                    <p:set>
                                      <p:cBhvr additive="base">
                                        <p:cTn id="6" dur="1" fill="hold">
                                          <p:stCondLst>
                                            <p:cond delay="0"/>
                                          </p:stCondLst>
                                        </p:cTn>
                                        <p:tgtEl>
                                          <p:spTgt spid="15362"/>
                                        </p:tgtEl>
                                        <p:attrNameLst>
                                          <p:attrName>style.visibility</p:attrName>
                                        </p:attrNameLst>
                                      </p:cBhvr>
                                      <p:to>
                                        <p:strVal val="visible"/>
                                      </p:to>
                                    </p:set>
                                    <p:anim calcmode="lin" valueType="num">
                                      <p:cBhvr additive="base">
                                        <p:cTn id="7" dur="500" fill="hold"/>
                                        <p:tgtEl>
                                          <p:spTgt spid="15362"/>
                                        </p:tgtEl>
                                        <p:attrNameLst>
                                          <p:attrName>ppt_x</p:attrName>
                                        </p:attrNameLst>
                                      </p:cBhvr>
                                      <p:tavLst>
                                        <p:tav tm="0">
                                          <p:val>
                                            <p:strVal val="#ppt_x"/>
                                          </p:val>
                                        </p:tav>
                                        <p:tav tm="100000">
                                          <p:val>
                                            <p:strVal val="#ppt_x"/>
                                          </p:val>
                                        </p:tav>
                                      </p:tavLst>
                                    </p:anim>
                                    <p:anim calcmode="lin" valueType="num">
                                      <p:cBhvr additive="base">
                                        <p:cTn id="8" dur="500" fill="hold"/>
                                        <p:tgtEl>
                                          <p:spTgt spid="1536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indefinite"/>
                            </p:stCondLst>
                          </p:cTn>
                        </p:par>
                        <p:par>
                          <p:cTn id="11" fill="hold">
                            <p:stCondLst>
                              <p:cond delay="0"/>
                            </p:stCondLst>
                            <p:childTnLst>
                              <p:par>
                                <p:cTn id="12" presetID="8" presetClass="entr" presetSubtype="16" fill="hold" grpId="1" nodeType="clickEffect">
                                  <p:stCondLst>
                                    <p:cond delay="-9223372036854775808"/>
                                  </p:stCondLst>
                                  <p:childTnLst>
                                    <p:set>
                                      <p:cBhvr additive="base">
                                        <p:cTn id="13" dur="1" fill="hold">
                                          <p:stCondLst>
                                            <p:cond delay="0"/>
                                          </p:stCondLst>
                                        </p:cTn>
                                        <p:tgtEl>
                                          <p:spTgt spid="15363"/>
                                        </p:tgtEl>
                                        <p:attrNameLst>
                                          <p:attrName>style.visibility</p:attrName>
                                        </p:attrNameLst>
                                      </p:cBhvr>
                                      <p:to>
                                        <p:strVal val="visible"/>
                                      </p:to>
                                    </p:set>
                                    <p:animEffect transition="in" filter="diamond(in)">
                                      <p:cBhvr additive="base">
                                        <p:cTn id="14" dur="20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1"/>
    </p:bldLst>
  </p:timing>
</p:sld>
</file>

<file path=ppt/slides/slide1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16386" name="Rectangle 3"/>
          <p:cNvSpPr/>
          <p:nvPr>
            <p:ph type="body" idx="4294967295"/>
          </p:nvPr>
        </p:nvSpPr>
        <p:spPr>
          <a:xfrm>
            <a:off x="457200" y="1600200"/>
            <a:ext cx="8229600" cy="452596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lvl="1">
              <a:buNone/>
            </a:pPr>
            <a:r>
              <a:rPr lang="en-US" altLang="zh-CN" b="1">
                <a:effectLst/>
              </a:rPr>
              <a:t>2.2.10  </a:t>
            </a:r>
            <a:r>
              <a:rPr lang="zh-CN" altLang="en-US" b="1">
                <a:effectLst/>
              </a:rPr>
              <a:t>洁净室（区）空气洁净度级别指标应当符合医疗器械相关</a:t>
            </a:r>
            <a:r>
              <a:rPr lang="zh-CN" altLang="en-US" b="1" u="sng">
                <a:solidFill>
                  <a:srgbClr val="FF0000"/>
                </a:solidFill>
                <a:effectLst/>
                <a:hlinkClick r:id="rId2"/>
              </a:rPr>
              <a:t>行业标准</a:t>
            </a:r>
            <a:r>
              <a:rPr lang="zh-CN" altLang="en-US" b="1">
                <a:effectLst/>
              </a:rPr>
              <a:t>的要求。 </a:t>
            </a:r>
          </a:p>
        </p:txBody>
      </p:sp>
    </p:spTree>
  </p:cSld>
  <p:clrMapOvr>
    <a:masterClrMapping/>
  </p:clrMapOvr>
  <p:transition/>
  <p:timing/>
</p:sld>
</file>

<file path=ppt/slides/slide1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17410"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B0E43DE3-1B8B-4B84-9DE4-EA4887E6D5A7}" type="datetime1">
              <a:rPr kumimoji="0" lang="en-US" altLang="zh-CN" sz="1200" b="0">
                <a:solidFill>
                  <a:srgbClr val="898989"/>
                </a:solidFill>
                <a:effectLst/>
                <a:latin typeface="Arial"/>
              </a:rPr>
              <a:t>2/1/2020</a:t>
            </a:fld>
          </a:p>
        </p:txBody>
      </p:sp>
      <p:sp>
        <p:nvSpPr>
          <p:cNvPr id="17411"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1F641117-22CC-48CE-ABB9-5A8C71182E25}" type="slidenum">
              <a:rPr kumimoji="0" lang="en-US" altLang="zh-CN" sz="1200" b="0">
                <a:solidFill>
                  <a:srgbClr val="898989"/>
                </a:solidFill>
                <a:effectLst/>
                <a:latin typeface="Arial"/>
              </a:rPr>
              <a:t>16</a:t>
            </a:fld>
          </a:p>
        </p:txBody>
      </p:sp>
      <p:sp>
        <p:nvSpPr>
          <p:cNvPr id="17412" name="Rectangle 5"/>
          <p:cNvSpPr/>
          <p:nvPr>
            <p:ph type="body" idx="4294967295"/>
          </p:nvPr>
        </p:nvSpPr>
        <p:spPr>
          <a:xfrm>
            <a:off x="755650" y="1125538"/>
            <a:ext cx="7632700" cy="547211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gn="just" eaLnBrk="1" hangingPunct="1">
              <a:lnSpc>
                <a:spcPct val="80000"/>
              </a:lnSpc>
            </a:pPr>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endParaRPr lang="zh-CN" altLang="en-US" b="1">
              <a:effectLst/>
              <a:latin typeface="宋体" pitchFamily="2" charset="-122"/>
            </a:endParaRPr>
          </a:p>
          <a:p>
            <a:pPr lvl="1" algn="just" eaLnBrk="1" hangingPunct="1">
              <a:lnSpc>
                <a:spcPct val="80000"/>
              </a:lnSpc>
              <a:buNone/>
            </a:pPr>
            <a:r>
              <a:rPr lang="en-US" altLang="zh-CN" b="1">
                <a:effectLst/>
                <a:latin typeface="宋体" pitchFamily="2" charset="-122"/>
              </a:rPr>
              <a:t>2.18.1</a:t>
            </a:r>
            <a:r>
              <a:rPr lang="zh-CN" altLang="en-US" b="1">
                <a:effectLst/>
                <a:latin typeface="宋体" pitchFamily="2" charset="-122"/>
              </a:rPr>
              <a:t>洁净室</a:t>
            </a:r>
            <a:r>
              <a:rPr lang="en-US" altLang="zh-CN" b="1">
                <a:effectLst/>
                <a:latin typeface="宋体" pitchFamily="2" charset="-122"/>
              </a:rPr>
              <a:t>(</a:t>
            </a:r>
            <a:r>
              <a:rPr lang="zh-CN" altLang="en-US" b="1">
                <a:effectLst/>
                <a:latin typeface="宋体" pitchFamily="2" charset="-122"/>
              </a:rPr>
              <a:t>区</a:t>
            </a:r>
            <a:r>
              <a:rPr lang="en-US" altLang="zh-CN" b="1">
                <a:effectLst/>
                <a:latin typeface="宋体" pitchFamily="2" charset="-122"/>
              </a:rPr>
              <a:t>)</a:t>
            </a:r>
            <a:r>
              <a:rPr lang="zh-CN" altLang="en-US" b="1">
                <a:effectLst/>
                <a:latin typeface="宋体" pitchFamily="2" charset="-122"/>
              </a:rPr>
              <a:t>的温、湿度要与生产工艺要求相适应、无特殊要求时，温度应当控制在</a:t>
            </a:r>
            <a:r>
              <a:rPr lang="en-US" altLang="zh-CN" b="1">
                <a:effectLst/>
                <a:latin typeface="宋体" pitchFamily="2" charset="-122"/>
              </a:rPr>
              <a:t>18</a:t>
            </a:r>
            <a:r>
              <a:rPr lang="zh-CN" altLang="en-US" b="1">
                <a:effectLst/>
                <a:latin typeface="宋体" pitchFamily="2" charset="-122"/>
              </a:rPr>
              <a:t>～</a:t>
            </a:r>
            <a:r>
              <a:rPr lang="en-US" altLang="zh-CN" b="1">
                <a:effectLst/>
                <a:latin typeface="宋体" pitchFamily="2" charset="-122"/>
              </a:rPr>
              <a:t>28℃</a:t>
            </a:r>
            <a:r>
              <a:rPr lang="zh-CN" altLang="en-US" b="1">
                <a:effectLst/>
                <a:latin typeface="宋体" pitchFamily="2" charset="-122"/>
              </a:rPr>
              <a:t>，相对湿度控制在</a:t>
            </a:r>
            <a:r>
              <a:rPr lang="en-US" altLang="zh-CN" b="1">
                <a:effectLst/>
                <a:latin typeface="宋体" pitchFamily="2" charset="-122"/>
              </a:rPr>
              <a:t>45 % </a:t>
            </a:r>
            <a:r>
              <a:rPr lang="zh-CN" altLang="en-US" b="1">
                <a:effectLst/>
                <a:latin typeface="宋体" pitchFamily="2" charset="-122"/>
              </a:rPr>
              <a:t>～</a:t>
            </a:r>
            <a:r>
              <a:rPr lang="en-US" altLang="zh-CN" b="1">
                <a:effectLst/>
                <a:latin typeface="宋体" pitchFamily="2" charset="-122"/>
              </a:rPr>
              <a:t>65%</a:t>
            </a:r>
            <a:r>
              <a:rPr lang="zh-CN" altLang="en-US" b="1">
                <a:effectLst/>
                <a:latin typeface="宋体" pitchFamily="2" charset="-122"/>
              </a:rPr>
              <a:t>。</a:t>
            </a:r>
          </a:p>
          <a:p>
            <a:pPr lvl="1" algn="just" eaLnBrk="1" hangingPunct="1">
              <a:lnSpc>
                <a:spcPct val="80000"/>
              </a:lnSpc>
            </a:pPr>
            <a:r>
              <a:rPr lang="zh-CN" altLang="en-US" b="1">
                <a:effectLst/>
              </a:rPr>
              <a:t>现场查看温湿度装置及记录，是否符合要求。</a:t>
            </a:r>
            <a:r>
              <a:rPr lang="zh-CN" altLang="en-US">
                <a:effectLst/>
              </a:rPr>
              <a:t> </a:t>
            </a:r>
          </a:p>
        </p:txBody>
      </p:sp>
      <p:sp>
        <p:nvSpPr>
          <p:cNvPr id="17413" name="云形标注 12"/>
          <p:cNvSpPr/>
          <p:nvPr/>
        </p:nvSpPr>
        <p:spPr>
          <a:xfrm>
            <a:off x="1403350" y="3573463"/>
            <a:ext cx="6929438" cy="2786062"/>
          </a:xfrm>
          <a:prstGeom prst="cloudCallout">
            <a:avLst>
              <a:gd name="adj1" fmla="val -54922"/>
              <a:gd name="adj2" fmla="val 9797"/>
            </a:avLst>
          </a:prstGeom>
          <a:solidFill>
            <a:srgbClr val="FF0000"/>
          </a:solidFill>
          <a:effectLst/>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defPPr algn="ctr" rtl="0" eaLnBrk="1" hangingPunct="1">
              <a:defRPr kumimoji="1" lang="zh-CN" altLang="en-US">
                <a:effectLst/>
              </a:defRPr>
            </a:defPPr>
            <a:lvl1pPr marL="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1pPr>
            <a:lvl2pPr marL="4572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2pPr>
            <a:lvl3pPr marL="9144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3pPr>
            <a:lvl4pPr marL="13716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4pPr>
            <a:lvl5pPr marL="18288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5pPr>
            <a:lvl6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6pPr>
            <a:lvl7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7pPr>
            <a:lvl8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8pPr>
            <a:lvl9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9pPr>
          </a:lstStyle>
          <a:p>
            <a:pPr marL="0" marR="0" lvl="0" indent="0" eaLnBrk="1" hangingPunct="1">
              <a:spcBef>
                <a:spcPct val="0"/>
              </a:spcBef>
            </a:pPr>
            <a:r>
              <a:rPr lang="zh-CN" altLang="en-US" sz="2800">
                <a:effectLst/>
                <a:latin typeface="Calibri" pitchFamily="34" charset="0"/>
              </a:rPr>
              <a:t>温、湿度是强制性要求。</a:t>
            </a:r>
            <a:endParaRPr lang="en-US" altLang="zh-CN" sz="2800">
              <a:effectLst/>
              <a:latin typeface="Calibri" pitchFamily="34" charset="0"/>
            </a:endParaRPr>
          </a:p>
          <a:p>
            <a:pPr marL="0" marR="0" lvl="0" indent="0" eaLnBrk="1" hangingPunct="1">
              <a:spcBef>
                <a:spcPct val="0"/>
              </a:spcBef>
            </a:pPr>
            <a:r>
              <a:rPr lang="zh-CN" altLang="en-US" sz="2800">
                <a:effectLst/>
                <a:latin typeface="Calibri" pitchFamily="34" charset="0"/>
              </a:rPr>
              <a:t>特别要注意以与生产工艺要求相适应的名义降低其要求的情况</a:t>
            </a:r>
            <a:endParaRPr kumimoji="0" lang="zh-CN" altLang="en-US" sz="2800" b="0">
              <a:solidFill>
                <a:srgbClr val="FFFFFF"/>
              </a:solidFill>
              <a:effectLst/>
              <a:latin typeface="Calibri" pitchFamily="34"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
</file>

<file path=ppt/slides/slide1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18434" name="Rectangle 3"/>
          <p:cNvSpPr/>
          <p:nvPr>
            <p:ph idx="4294967295"/>
          </p:nvPr>
        </p:nvSpPr>
        <p:spPr>
          <a:xfrm>
            <a:off x="457200" y="1600200"/>
            <a:ext cx="8229600" cy="452596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endParaRPr lang="zh-CN" altLang="en-US" b="1">
              <a:effectLst/>
            </a:endParaRPr>
          </a:p>
          <a:p>
            <a:pPr lvl="1" eaLnBrk="1" hangingPunct="1">
              <a:buNone/>
            </a:pPr>
            <a:r>
              <a:rPr lang="en-US" altLang="zh-CN" b="1">
                <a:effectLst/>
              </a:rPr>
              <a:t>2.19.1 </a:t>
            </a:r>
            <a:r>
              <a:rPr lang="zh-CN" altLang="en-US" b="1">
                <a:effectLst/>
              </a:rPr>
              <a:t>进入洁净室（区）的管道、进回风口</a:t>
            </a:r>
            <a:r>
              <a:rPr lang="zh-CN" altLang="en-US" b="1">
                <a:solidFill>
                  <a:srgbClr val="FF0000"/>
                </a:solidFill>
                <a:effectLst/>
              </a:rPr>
              <a:t>布局合理</a:t>
            </a:r>
            <a:r>
              <a:rPr lang="en-US" altLang="zh-CN" b="1">
                <a:solidFill>
                  <a:srgbClr val="FF0000"/>
                </a:solidFill>
                <a:effectLst/>
              </a:rPr>
              <a:t>,</a:t>
            </a:r>
            <a:r>
              <a:rPr lang="zh-CN" altLang="en-US" b="1">
                <a:effectLst/>
              </a:rPr>
              <a:t>水、电、气输送线路</a:t>
            </a:r>
            <a:r>
              <a:rPr lang="zh-CN" altLang="en-US" b="1">
                <a:solidFill>
                  <a:srgbClr val="FF0000"/>
                </a:solidFill>
                <a:effectLst/>
              </a:rPr>
              <a:t>与墙体接口处</a:t>
            </a:r>
            <a:r>
              <a:rPr lang="zh-CN" altLang="en-US" b="1">
                <a:effectLst/>
              </a:rPr>
              <a:t>应当可靠</a:t>
            </a:r>
            <a:r>
              <a:rPr lang="zh-CN" altLang="en-US" b="1">
                <a:solidFill>
                  <a:srgbClr val="FF0000"/>
                </a:solidFill>
                <a:effectLst/>
              </a:rPr>
              <a:t>密封</a:t>
            </a:r>
            <a:r>
              <a:rPr lang="en-US" altLang="zh-CN" b="1">
                <a:solidFill>
                  <a:srgbClr val="FF0000"/>
                </a:solidFill>
                <a:effectLst/>
              </a:rPr>
              <a:t>,</a:t>
            </a:r>
            <a:r>
              <a:rPr lang="zh-CN" altLang="en-US" b="1">
                <a:effectLst/>
              </a:rPr>
              <a:t>照明灯具</a:t>
            </a:r>
            <a:r>
              <a:rPr lang="zh-CN" altLang="en-US" b="1">
                <a:solidFill>
                  <a:srgbClr val="FF0000"/>
                </a:solidFill>
                <a:effectLst/>
              </a:rPr>
              <a:t>不得悬吊</a:t>
            </a:r>
          </a:p>
        </p:txBody>
      </p:sp>
    </p:spTree>
  </p:cSld>
  <p:clrMapOvr>
    <a:masterClrMapping/>
  </p:clrMapOvr>
  <p:transition/>
  <p:timing/>
</p:sld>
</file>

<file path=ppt/slides/slide1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19458" name="Rectangle 3"/>
          <p:cNvSpPr/>
          <p:nvPr>
            <p:ph idx="4294967295"/>
          </p:nvPr>
        </p:nvSpPr>
        <p:spPr>
          <a:xfrm>
            <a:off x="457200" y="1600200"/>
            <a:ext cx="8229600" cy="452596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endParaRPr lang="zh-CN" altLang="en-US" b="1">
              <a:effectLst/>
            </a:endParaRPr>
          </a:p>
          <a:p>
            <a:pPr lvl="1" eaLnBrk="1" hangingPunct="1">
              <a:buNone/>
            </a:pPr>
            <a:r>
              <a:rPr lang="en-US" altLang="zh-CN" b="1">
                <a:effectLst/>
              </a:rPr>
              <a:t>2.20.1</a:t>
            </a:r>
            <a:r>
              <a:rPr lang="zh-CN" altLang="en-US" b="1">
                <a:effectLst/>
              </a:rPr>
              <a:t>洁净室（区）内的操作台要求光滑平整、不脱落尘粒和纤维、不易积尘、便于清洁处理和消毒。 </a:t>
            </a:r>
          </a:p>
        </p:txBody>
      </p:sp>
    </p:spTree>
  </p:cSld>
  <p:clrMapOvr>
    <a:masterClrMapping/>
  </p:clrMapOvr>
  <p:transition/>
  <p:timing/>
</p:sld>
</file>

<file path=ppt/slides/slide1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20482" name="Rectangle 3"/>
          <p:cNvSpPr/>
          <p:nvPr>
            <p:ph idx="4294967295"/>
          </p:nvPr>
        </p:nvSpPr>
        <p:spPr>
          <a:xfrm>
            <a:off x="395288" y="765175"/>
            <a:ext cx="8435975" cy="5807075"/>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lnSpc>
                <a:spcPct val="80000"/>
              </a:lnSpc>
            </a:pPr>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lvl="0" eaLnBrk="1" hangingPunct="1">
              <a:lnSpc>
                <a:spcPct val="80000"/>
              </a:lnSpc>
            </a:pPr>
            <a:r>
              <a:rPr lang="zh-CN" altLang="en-US" b="1">
                <a:effectLst/>
              </a:rPr>
              <a:t>洁净室内</a:t>
            </a:r>
            <a:r>
              <a:rPr lang="zh-CN" altLang="en-US" b="1">
                <a:solidFill>
                  <a:srgbClr val="FF0000"/>
                </a:solidFill>
                <a:effectLst/>
              </a:rPr>
              <a:t>门、窗、地漏</a:t>
            </a:r>
            <a:r>
              <a:rPr lang="zh-CN" altLang="en-US" b="1">
                <a:effectLst/>
              </a:rPr>
              <a:t>和</a:t>
            </a:r>
            <a:r>
              <a:rPr lang="zh-CN" altLang="en-US" b="1">
                <a:solidFill>
                  <a:srgbClr val="FF0000"/>
                </a:solidFill>
                <a:effectLst/>
              </a:rPr>
              <a:t>表面</a:t>
            </a:r>
            <a:r>
              <a:rPr lang="zh-CN" altLang="en-US" b="1">
                <a:effectLst/>
              </a:rPr>
              <a:t>要求</a:t>
            </a:r>
          </a:p>
          <a:p>
            <a:pPr lvl="2" eaLnBrk="1" hangingPunct="1">
              <a:lnSpc>
                <a:spcPct val="80000"/>
              </a:lnSpc>
            </a:pPr>
            <a:r>
              <a:rPr lang="en-US" altLang="zh-CN" b="1">
                <a:solidFill>
                  <a:srgbClr val="0066FF"/>
                </a:solidFill>
                <a:effectLst/>
              </a:rPr>
              <a:t>2.21.1 </a:t>
            </a:r>
            <a:r>
              <a:rPr lang="zh-CN" altLang="en-US" b="1">
                <a:solidFill>
                  <a:srgbClr val="0066FF"/>
                </a:solidFill>
                <a:effectLst/>
              </a:rPr>
              <a:t>生产厂房应当设置防尘、防止昆虫和其他动物进入的设施</a:t>
            </a:r>
          </a:p>
          <a:p>
            <a:pPr lvl="1" eaLnBrk="1" hangingPunct="1">
              <a:lnSpc>
                <a:spcPct val="80000"/>
              </a:lnSpc>
            </a:pPr>
            <a:r>
              <a:rPr lang="en-US" altLang="zh-CN" b="1">
                <a:effectLst/>
              </a:rPr>
              <a:t>2.21.2 </a:t>
            </a:r>
            <a:r>
              <a:rPr lang="zh-CN" altLang="en-US" b="1">
                <a:effectLst/>
              </a:rPr>
              <a:t>洁净室（区）的</a:t>
            </a:r>
            <a:r>
              <a:rPr lang="zh-CN" altLang="en-US" b="1">
                <a:solidFill>
                  <a:srgbClr val="FF0000"/>
                </a:solidFill>
                <a:effectLst/>
              </a:rPr>
              <a:t>门、窗及安全门</a:t>
            </a:r>
            <a:r>
              <a:rPr lang="zh-CN" altLang="en-US" b="1">
                <a:effectLst/>
              </a:rPr>
              <a:t>应当密闭，洁净室（区）的门应当向洁净度高的方向开启，洁净室（区）的内表面应当便于清洁，不受清洁和消毒的影响</a:t>
            </a:r>
          </a:p>
          <a:p>
            <a:pPr lvl="2" eaLnBrk="1" hangingPunct="1">
              <a:lnSpc>
                <a:spcPct val="80000"/>
              </a:lnSpc>
            </a:pPr>
            <a:r>
              <a:rPr lang="zh-CN" altLang="en-US" b="1">
                <a:effectLst/>
              </a:rPr>
              <a:t>安全门的开启方向与洁净度要求不一致时</a:t>
            </a:r>
            <a:r>
              <a:rPr lang="en-US" altLang="zh-CN" b="1">
                <a:effectLst/>
              </a:rPr>
              <a:t>,</a:t>
            </a:r>
            <a:r>
              <a:rPr lang="zh-CN" altLang="en-US" b="1">
                <a:effectLst/>
              </a:rPr>
              <a:t>分别设置</a:t>
            </a:r>
            <a:r>
              <a:rPr lang="en-US" altLang="zh-CN" b="1">
                <a:effectLst/>
              </a:rPr>
              <a:t>.</a:t>
            </a:r>
          </a:p>
          <a:p>
            <a:pPr lvl="1" eaLnBrk="1" hangingPunct="1">
              <a:lnSpc>
                <a:spcPct val="80000"/>
              </a:lnSpc>
            </a:pPr>
            <a:r>
              <a:rPr lang="en-US" altLang="zh-CN" b="1">
                <a:effectLst/>
              </a:rPr>
              <a:t>2.21.3  100</a:t>
            </a:r>
            <a:r>
              <a:rPr lang="zh-CN" altLang="en-US" b="1">
                <a:effectLst/>
              </a:rPr>
              <a:t>级的洁净室（区）内不得设置</a:t>
            </a:r>
            <a:r>
              <a:rPr lang="zh-CN" altLang="en-US" b="1">
                <a:solidFill>
                  <a:srgbClr val="FF0000"/>
                </a:solidFill>
                <a:effectLst/>
              </a:rPr>
              <a:t>地漏</a:t>
            </a:r>
          </a:p>
          <a:p>
            <a:pPr lvl="1" eaLnBrk="1" hangingPunct="1">
              <a:lnSpc>
                <a:spcPct val="80000"/>
              </a:lnSpc>
            </a:pPr>
            <a:r>
              <a:rPr lang="en-US" altLang="zh-CN" b="1">
                <a:effectLst/>
              </a:rPr>
              <a:t>2.21.4 </a:t>
            </a:r>
            <a:r>
              <a:rPr lang="zh-CN" altLang="en-US" b="1">
                <a:effectLst/>
              </a:rPr>
              <a:t>在其他洁净室（区）内，水池或地漏应当有适当的设计和维护，并安装易于清洁且带有空气阻断功能的装置以</a:t>
            </a:r>
            <a:r>
              <a:rPr lang="zh-CN" altLang="en-US" b="1">
                <a:solidFill>
                  <a:srgbClr val="FF0000"/>
                </a:solidFill>
                <a:effectLst/>
              </a:rPr>
              <a:t>防倒灌</a:t>
            </a:r>
            <a:r>
              <a:rPr lang="zh-CN" altLang="en-US" b="1">
                <a:effectLst/>
              </a:rPr>
              <a:t>，同外部排水系统的连接方式应当能够</a:t>
            </a:r>
            <a:r>
              <a:rPr lang="zh-CN" altLang="en-US" b="1">
                <a:solidFill>
                  <a:srgbClr val="FF0000"/>
                </a:solidFill>
                <a:effectLst/>
              </a:rPr>
              <a:t>防止微生物的侵入</a:t>
            </a:r>
            <a:r>
              <a:rPr lang="zh-CN" altLang="en-US" b="1">
                <a:effectLst/>
              </a:rPr>
              <a:t> </a:t>
            </a:r>
          </a:p>
        </p:txBody>
      </p:sp>
      <p:sp>
        <p:nvSpPr>
          <p:cNvPr id="20483" name="云形标注 12"/>
          <p:cNvSpPr/>
          <p:nvPr/>
        </p:nvSpPr>
        <p:spPr>
          <a:xfrm>
            <a:off x="323850" y="908050"/>
            <a:ext cx="8358188" cy="5072063"/>
          </a:xfrm>
          <a:prstGeom prst="cloudCallout">
            <a:avLst>
              <a:gd name="adj1" fmla="val -42183"/>
              <a:gd name="adj2" fmla="val 51886"/>
            </a:avLst>
          </a:prstGeom>
          <a:solidFill>
            <a:srgbClr val="FF0000"/>
          </a:solidFill>
          <a:effectLst/>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defPPr algn="ctr" rtl="0" eaLnBrk="1" hangingPunct="1">
              <a:defRPr kumimoji="1" lang="zh-CN" altLang="en-US">
                <a:effectLst/>
              </a:defRPr>
            </a:defPPr>
            <a:lvl1pPr marL="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1pPr>
            <a:lvl2pPr marL="4572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2pPr>
            <a:lvl3pPr marL="9144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3pPr>
            <a:lvl4pPr marL="13716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4pPr>
            <a:lvl5pPr marL="18288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5pPr>
            <a:lvl6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6pPr>
            <a:lvl7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7pPr>
            <a:lvl8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8pPr>
            <a:lvl9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9pPr>
          </a:lstStyle>
          <a:p>
            <a:pPr marL="0" marR="0" lvl="0" indent="0" eaLnBrk="1" hangingPunct="1">
              <a:spcBef>
                <a:spcPct val="0"/>
              </a:spcBef>
            </a:pPr>
            <a:r>
              <a:rPr kumimoji="0" lang="zh-CN" altLang="en-US" sz="2400">
                <a:solidFill>
                  <a:srgbClr val="FFFFFF"/>
                </a:solidFill>
                <a:effectLst/>
                <a:latin typeface="Calibri" pitchFamily="34" charset="0"/>
              </a:rPr>
              <a:t>不同洁净度级别洁净区使用的洁净工作服</a:t>
            </a:r>
            <a:r>
              <a:rPr kumimoji="0" lang="zh-CN" altLang="en-US" sz="2400">
                <a:solidFill>
                  <a:srgbClr val="0000FF"/>
                </a:solidFill>
                <a:effectLst/>
                <a:latin typeface="宋体" pitchFamily="2" charset="-122"/>
              </a:rPr>
              <a:t>分别</a:t>
            </a:r>
            <a:r>
              <a:rPr kumimoji="0" lang="en-US" altLang="zh-CN" sz="2400">
                <a:solidFill>
                  <a:srgbClr val="0000FF"/>
                </a:solidFill>
                <a:effectLst/>
                <a:latin typeface="宋体" pitchFamily="2" charset="-122"/>
              </a:rPr>
              <a:t>/</a:t>
            </a:r>
            <a:r>
              <a:rPr kumimoji="0" lang="zh-CN" altLang="en-US" sz="2400">
                <a:solidFill>
                  <a:srgbClr val="0000FF"/>
                </a:solidFill>
                <a:effectLst/>
                <a:latin typeface="宋体" pitchFamily="2" charset="-122"/>
              </a:rPr>
              <a:t>并</a:t>
            </a:r>
            <a:r>
              <a:rPr kumimoji="0" lang="zh-CN" altLang="en-US" sz="2400">
                <a:solidFill>
                  <a:srgbClr val="FFFFFF"/>
                </a:solidFill>
                <a:effectLst/>
                <a:latin typeface="宋体" pitchFamily="2" charset="-122"/>
              </a:rPr>
              <a:t>定期</a:t>
            </a:r>
            <a:r>
              <a:rPr kumimoji="0" lang="zh-CN" altLang="en-US" sz="2400">
                <a:solidFill>
                  <a:srgbClr val="0000FF"/>
                </a:solidFill>
                <a:effectLst/>
                <a:latin typeface="宋体" pitchFamily="2" charset="-122"/>
              </a:rPr>
              <a:t>在不同级别洁净环境中</a:t>
            </a:r>
            <a:r>
              <a:rPr kumimoji="0" lang="zh-CN" altLang="en-US" sz="2400">
                <a:solidFill>
                  <a:srgbClr val="FFFFFF"/>
                </a:solidFill>
                <a:effectLst/>
                <a:latin typeface="Calibri" pitchFamily="34" charset="0"/>
              </a:rPr>
              <a:t>清洗、</a:t>
            </a:r>
            <a:r>
              <a:rPr kumimoji="0" lang="zh-CN" altLang="en-US" sz="2400">
                <a:solidFill>
                  <a:srgbClr val="FFFFFF"/>
                </a:solidFill>
                <a:effectLst/>
                <a:latin typeface="宋体" pitchFamily="2" charset="-122"/>
              </a:rPr>
              <a:t>干燥和</a:t>
            </a:r>
            <a:r>
              <a:rPr kumimoji="0" lang="zh-CN" altLang="en-US" sz="2400">
                <a:solidFill>
                  <a:srgbClr val="FFFFFF"/>
                </a:solidFill>
                <a:effectLst/>
                <a:latin typeface="Calibri" pitchFamily="34" charset="0"/>
              </a:rPr>
              <a:t>整理并区别使用。</a:t>
            </a:r>
            <a:endParaRPr kumimoji="0" lang="en-US" altLang="zh-CN" sz="2400">
              <a:solidFill>
                <a:srgbClr val="FFFFFF"/>
              </a:solidFill>
              <a:effectLst/>
              <a:latin typeface="Calibri" pitchFamily="34" charset="0"/>
            </a:endParaRPr>
          </a:p>
          <a:p>
            <a:pPr marL="0" marR="0" lvl="0" indent="0" eaLnBrk="1" hangingPunct="1">
              <a:spcBef>
                <a:spcPct val="0"/>
              </a:spcBef>
            </a:pPr>
            <a:r>
              <a:rPr lang="zh-CN" altLang="en-US" sz="2400">
                <a:effectLst/>
                <a:latin typeface="Calibri" pitchFamily="34" charset="0"/>
              </a:rPr>
              <a:t>为了减少辅助区域，可采用就高的原则。但决不允许混洗、混放和混穿。</a:t>
            </a:r>
            <a:endParaRPr lang="en-US" altLang="zh-CN" sz="2400">
              <a:effectLst/>
              <a:latin typeface="Calibri" pitchFamily="34" charset="0"/>
            </a:endParaRPr>
          </a:p>
          <a:p>
            <a:pPr marL="0" marR="0" lvl="0" indent="0" eaLnBrk="1" hangingPunct="1">
              <a:spcBef>
                <a:spcPct val="0"/>
              </a:spcBef>
            </a:pPr>
            <a:r>
              <a:rPr lang="zh-CN" altLang="en-US" sz="2400">
                <a:effectLst/>
                <a:latin typeface="Calibri" pitchFamily="34" charset="0"/>
              </a:rPr>
              <a:t>洁净工作服的末道清洗用水至少为纯化水并进行消毒处理；万级下的局部百级洁净区内使用的无菌工作服的末道清洗用水应为注射用水，并应进行灭菌处理。</a:t>
            </a:r>
            <a:endParaRPr kumimoji="0" lang="zh-CN" altLang="en-US" sz="2400" b="0">
              <a:solidFill>
                <a:srgbClr val="FFFFFF"/>
              </a:solidFill>
              <a:effectLst/>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9223372036854775808"/>
                                  </p:stCondLst>
                                  <p:childTnLst>
                                    <p:set>
                                      <p:cBhvr additive="base">
                                        <p:cTn id="6" dur="1" fill="hold">
                                          <p:stCondLst>
                                            <p:cond delay="0"/>
                                          </p:stCondLst>
                                        </p:cTn>
                                        <p:tgtEl>
                                          <p:spTgt spid="20483"/>
                                        </p:tgtEl>
                                        <p:attrNameLst>
                                          <p:attrName>style.visibility</p:attrName>
                                        </p:attrNameLst>
                                      </p:cBhvr>
                                      <p:to>
                                        <p:strVal val="visible"/>
                                      </p:to>
                                    </p:set>
                                    <p:animEffect transition="in" filter="checkerboard(across)">
                                      <p:cBhvr additive="base">
                                        <p:cTn id="7" dur="5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p:bldLst>
  </p:timing>
</p:sld>
</file>

<file path=ppt/slides/slide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3074" name="Rectangle 3"/>
          <p:cNvSpPr/>
          <p:nvPr>
            <p:ph type="body" idx="4294967295"/>
          </p:nvPr>
        </p:nvSpPr>
        <p:spPr>
          <a:xfrm>
            <a:off x="457200" y="1600200"/>
            <a:ext cx="8229600" cy="452596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r>
              <a:rPr lang="zh-CN" altLang="en-US" b="1">
                <a:effectLst/>
              </a:rPr>
              <a:t>主要内容</a:t>
            </a:r>
          </a:p>
          <a:p>
            <a:pPr lvl="0"/>
            <a:r>
              <a:rPr lang="zh-CN" altLang="en-US" b="1">
                <a:effectLst/>
              </a:rPr>
              <a:t>一、洁净室</a:t>
            </a:r>
            <a:r>
              <a:rPr lang="en-US" altLang="zh-CN" b="1">
                <a:effectLst/>
              </a:rPr>
              <a:t>(</a:t>
            </a:r>
            <a:r>
              <a:rPr lang="zh-CN" altLang="en-US" b="1">
                <a:effectLst/>
              </a:rPr>
              <a:t>区</a:t>
            </a:r>
            <a:r>
              <a:rPr lang="en-US" altLang="zh-CN" b="1">
                <a:effectLst/>
              </a:rPr>
              <a:t>)</a:t>
            </a:r>
            <a:r>
              <a:rPr lang="zh-CN" altLang="en-US" b="1">
                <a:effectLst/>
              </a:rPr>
              <a:t>现场检查要点</a:t>
            </a:r>
          </a:p>
          <a:p>
            <a:pPr lvl="0"/>
            <a:r>
              <a:rPr lang="zh-CN" altLang="en-US" b="1">
                <a:effectLst/>
              </a:rPr>
              <a:t>二、检测实验室现场检查要点</a:t>
            </a:r>
          </a:p>
          <a:p>
            <a:pPr lvl="0"/>
            <a:r>
              <a:rPr lang="zh-CN" altLang="en-US" b="1">
                <a:effectLst/>
              </a:rPr>
              <a:t>三、净化系统现场检查要点</a:t>
            </a:r>
          </a:p>
          <a:p>
            <a:pPr lvl="0"/>
            <a:r>
              <a:rPr lang="zh-CN" altLang="en-US" b="1">
                <a:effectLst/>
              </a:rPr>
              <a:t>四、工艺用气和工艺用水现场检查要点</a:t>
            </a:r>
          </a:p>
          <a:p>
            <a:pPr lvl="0"/>
            <a:endParaRPr lang="zh-CN" altLang="en-US" b="1">
              <a:effectLst/>
            </a:endParaRPr>
          </a:p>
        </p:txBody>
      </p:sp>
    </p:spTree>
  </p:cSld>
  <p:clrMapOvr>
    <a:masterClrMapping/>
  </p:clrMapOvr>
  <p:transition/>
  <p:timing/>
</p:sld>
</file>

<file path=ppt/slides/slide2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21506" name="矩形标注 3"/>
          <p:cNvSpPr/>
          <p:nvPr/>
        </p:nvSpPr>
        <p:spPr>
          <a:xfrm>
            <a:off x="250825" y="5157788"/>
            <a:ext cx="8497888" cy="1279525"/>
          </a:xfrm>
          <a:prstGeom prst="wedgeRectCallout">
            <a:avLst>
              <a:gd name="adj1" fmla="val 8769"/>
              <a:gd name="adj2" fmla="val -236477"/>
            </a:avLst>
          </a:prstGeom>
          <a:solidFill>
            <a:srgbClr val="FFFF99"/>
          </a:solidFill>
          <a:ln w="25400">
            <a:solidFill>
              <a:srgbClr val="FFFF99"/>
            </a:solidFill>
            <a:miter lim="800000"/>
          </a:ln>
          <a:effectLst/>
        </p:spPr>
        <p:txBody>
          <a:bodyPr anchor="ctr" anchorCtr="0">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457200" lvl="1" indent="0" eaLnBrk="1" hangingPunct="1">
              <a:lnSpc>
                <a:spcPct val="80000"/>
              </a:lnSpc>
              <a:buFontTx/>
              <a:buNone/>
            </a:pPr>
            <a:r>
              <a:rPr kumimoji="1" lang="en-US" altLang="zh-CN" sz="2400" b="1">
                <a:solidFill>
                  <a:srgbClr val="0066FF"/>
                </a:solidFill>
                <a:effectLst/>
                <a:hlinkClick r:id="rId2"/>
              </a:rPr>
              <a:t>YY0033—2000</a:t>
            </a:r>
            <a:r>
              <a:rPr kumimoji="1" lang="en-US" altLang="zh-CN" sz="2400" b="1">
                <a:solidFill>
                  <a:srgbClr val="0066FF"/>
                </a:solidFill>
                <a:effectLst/>
              </a:rPr>
              <a:t>《</a:t>
            </a:r>
            <a:r>
              <a:rPr kumimoji="1" lang="zh-CN" altLang="en-US" sz="2400" b="1">
                <a:solidFill>
                  <a:srgbClr val="0066FF"/>
                </a:solidFill>
                <a:effectLst/>
              </a:rPr>
              <a:t>无菌医疗器具生产管理规范</a:t>
            </a:r>
            <a:r>
              <a:rPr kumimoji="1" lang="en-US" altLang="zh-CN" sz="2400" b="1">
                <a:solidFill>
                  <a:srgbClr val="0066FF"/>
                </a:solidFill>
                <a:effectLst/>
              </a:rPr>
              <a:t>》</a:t>
            </a:r>
            <a:r>
              <a:rPr kumimoji="1" lang="zh-CN" altLang="en-US" sz="2400" b="1">
                <a:solidFill>
                  <a:srgbClr val="0066FF"/>
                </a:solidFill>
                <a:effectLst/>
              </a:rPr>
              <a:t>：</a:t>
            </a:r>
          </a:p>
          <a:p>
            <a:pPr marL="914400" lvl="2" indent="0" eaLnBrk="1" hangingPunct="1">
              <a:lnSpc>
                <a:spcPct val="80000"/>
              </a:lnSpc>
              <a:buFontTx/>
              <a:buNone/>
            </a:pPr>
            <a:r>
              <a:rPr kumimoji="1" lang="zh-CN" altLang="en-US" b="1">
                <a:solidFill>
                  <a:srgbClr val="0066FF"/>
                </a:solidFill>
                <a:effectLst/>
              </a:rPr>
              <a:t>“</a:t>
            </a:r>
            <a:r>
              <a:rPr kumimoji="1" lang="en-US" altLang="zh-CN" b="1">
                <a:solidFill>
                  <a:srgbClr val="0066FF"/>
                </a:solidFill>
                <a:effectLst/>
              </a:rPr>
              <a:t>5.3.7 </a:t>
            </a:r>
            <a:r>
              <a:rPr kumimoji="1" lang="zh-CN" altLang="en-US" b="1">
                <a:solidFill>
                  <a:srgbClr val="0066FF"/>
                </a:solidFill>
                <a:effectLst/>
              </a:rPr>
              <a:t>洁净室（区）工作人员人均面积应不少于</a:t>
            </a:r>
            <a:r>
              <a:rPr kumimoji="1" lang="en-US" altLang="zh-CN" b="1">
                <a:solidFill>
                  <a:srgbClr val="0066FF"/>
                </a:solidFill>
                <a:effectLst/>
              </a:rPr>
              <a:t>4m</a:t>
            </a:r>
            <a:r>
              <a:rPr kumimoji="1" lang="en-US" altLang="zh-CN" b="1" baseline="30000">
                <a:solidFill>
                  <a:srgbClr val="0066FF"/>
                </a:solidFill>
                <a:effectLst/>
              </a:rPr>
              <a:t>2</a:t>
            </a:r>
            <a:r>
              <a:rPr kumimoji="1" lang="zh-CN" altLang="en-US" b="1">
                <a:solidFill>
                  <a:srgbClr val="0066FF"/>
                </a:solidFill>
                <a:effectLst/>
              </a:rPr>
              <a:t>。”</a:t>
            </a:r>
          </a:p>
        </p:txBody>
      </p:sp>
      <p:sp>
        <p:nvSpPr>
          <p:cNvPr id="21507" name="Rectangle 3"/>
          <p:cNvSpPr/>
          <p:nvPr>
            <p:ph type="body" idx="4294967295"/>
          </p:nvPr>
        </p:nvSpPr>
        <p:spPr>
          <a:xfrm>
            <a:off x="468312" y="1412875"/>
            <a:ext cx="8229600" cy="3730625"/>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lnSpc>
                <a:spcPct val="80000"/>
              </a:lnSpc>
            </a:pPr>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lvl="0" eaLnBrk="1" hangingPunct="1">
              <a:lnSpc>
                <a:spcPct val="80000"/>
              </a:lnSpc>
            </a:pPr>
            <a:r>
              <a:rPr lang="zh-CN" altLang="en-US" b="1">
                <a:effectLst/>
              </a:rPr>
              <a:t>洁净区人数要求</a:t>
            </a:r>
          </a:p>
          <a:p>
            <a:pPr lvl="1">
              <a:buNone/>
            </a:pPr>
            <a:r>
              <a:rPr lang="en-US" altLang="zh-CN" b="1">
                <a:effectLst/>
              </a:rPr>
              <a:t>2.23.1</a:t>
            </a:r>
            <a:r>
              <a:rPr lang="zh-CN" altLang="en-US" b="1">
                <a:effectLst/>
              </a:rPr>
              <a:t>洁净室（区）内的</a:t>
            </a:r>
            <a:r>
              <a:rPr lang="zh-CN" altLang="en-US" b="1" u="sng">
                <a:solidFill>
                  <a:srgbClr val="FF0000"/>
                </a:solidFill>
                <a:effectLst/>
              </a:rPr>
              <a:t>人数</a:t>
            </a:r>
            <a:r>
              <a:rPr lang="zh-CN" altLang="en-US" b="1">
                <a:effectLst/>
              </a:rPr>
              <a:t>应当与洁净室（区）面积相适应。</a:t>
            </a:r>
          </a:p>
          <a:p>
            <a:pPr lvl="2"/>
            <a:r>
              <a:rPr lang="zh-CN" altLang="en-US" b="1">
                <a:effectLst/>
              </a:rPr>
              <a:t>查看验证记录，是否对现场工作人员数量上限进行验证，确认能够满足洁净控制要求。</a:t>
            </a:r>
          </a:p>
          <a:p>
            <a:pPr lvl="2"/>
            <a:r>
              <a:rPr lang="zh-CN" altLang="en-US" b="1">
                <a:effectLst/>
              </a:rPr>
              <a:t>核实现场工作人员数量并查看相关记录，不应超过验证时所确认的现场工作人员数量上限。 </a:t>
            </a:r>
          </a:p>
        </p:txBody>
      </p:sp>
    </p:spTree>
  </p:cSld>
  <p:clrMapOvr>
    <a:masterClrMapping/>
  </p:clrMapOvr>
  <p:transition/>
  <p:timing/>
</p:sld>
</file>

<file path=ppt/slides/slide2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22530" name="Rectangle 3"/>
          <p:cNvSpPr/>
          <p:nvPr>
            <p:ph idx="4294967295"/>
          </p:nvPr>
        </p:nvSpPr>
        <p:spPr>
          <a:xfrm>
            <a:off x="457200" y="1600200"/>
            <a:ext cx="8229600" cy="452596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lnSpc>
                <a:spcPct val="80000"/>
              </a:lnSpc>
            </a:pPr>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lvl="1" eaLnBrk="1" hangingPunct="1">
              <a:lnSpc>
                <a:spcPct val="80000"/>
              </a:lnSpc>
              <a:buNone/>
            </a:pPr>
            <a:r>
              <a:rPr lang="en-US" altLang="zh-CN" sz="3200" b="1">
                <a:effectLst/>
              </a:rPr>
              <a:t>3.6.1</a:t>
            </a:r>
            <a:r>
              <a:rPr lang="zh-CN" altLang="en-US" sz="3200" b="1">
                <a:effectLst/>
              </a:rPr>
              <a:t>洁净室</a:t>
            </a:r>
            <a:r>
              <a:rPr lang="en-US" altLang="zh-CN" sz="3200" b="1">
                <a:effectLst/>
              </a:rPr>
              <a:t>(</a:t>
            </a:r>
            <a:r>
              <a:rPr lang="zh-CN" altLang="en-US" sz="3200" b="1">
                <a:effectLst/>
              </a:rPr>
              <a:t>区</a:t>
            </a:r>
            <a:r>
              <a:rPr lang="en-US" altLang="zh-CN" sz="3200" b="1">
                <a:effectLst/>
              </a:rPr>
              <a:t>)</a:t>
            </a:r>
            <a:r>
              <a:rPr lang="zh-CN" altLang="en-US" sz="3200" b="1">
                <a:effectLst/>
              </a:rPr>
              <a:t>内的生产设备、工装和工位器具应符合</a:t>
            </a:r>
          </a:p>
          <a:p>
            <a:pPr lvl="2" eaLnBrk="1" hangingPunct="1">
              <a:lnSpc>
                <a:spcPct val="80000"/>
              </a:lnSpc>
            </a:pPr>
            <a:r>
              <a:rPr lang="zh-CN" altLang="en-US" sz="2800" b="1">
                <a:effectLst/>
              </a:rPr>
              <a:t>洁净环境控制要求</a:t>
            </a:r>
          </a:p>
          <a:p>
            <a:pPr lvl="2" eaLnBrk="1" hangingPunct="1">
              <a:lnSpc>
                <a:spcPct val="80000"/>
              </a:lnSpc>
            </a:pPr>
            <a:r>
              <a:rPr lang="zh-CN" altLang="en-US" sz="2800" b="1">
                <a:effectLst/>
              </a:rPr>
              <a:t>工艺文件的要求</a:t>
            </a:r>
          </a:p>
        </p:txBody>
      </p:sp>
      <p:sp>
        <p:nvSpPr>
          <p:cNvPr id="22531" name="AutoShape 5"/>
          <p:cNvSpPr/>
          <p:nvPr/>
        </p:nvSpPr>
        <p:spPr>
          <a:xfrm>
            <a:off x="684212" y="1268412"/>
            <a:ext cx="8280400" cy="4537075"/>
          </a:xfrm>
          <a:prstGeom prst="cloudCallout">
            <a:avLst>
              <a:gd name="adj1" fmla="val -40069"/>
              <a:gd name="adj2" fmla="val 50838"/>
            </a:avLst>
          </a:prstGeom>
          <a:solidFill>
            <a:schemeClr val="tx2"/>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洁净区内使用的设备、工装等不应因发尘、扬尘、积尘和不便于清洁处理而污染洁净环境；企业在设备采购程序文件或规定中对洁净区使用的设备、工装等应有防尘和防污染等要求。</a:t>
            </a:r>
          </a:p>
          <a:p>
            <a:pPr marL="0" lvl="0" indent="0" algn="ctr" eaLnBrk="1" hangingPunct="1">
              <a:buFontTx/>
              <a:buNone/>
            </a:pPr>
            <a:r>
              <a:rPr kumimoji="1" lang="zh-CN" altLang="en-US" sz="2400" b="1">
                <a:solidFill>
                  <a:schemeClr val="bg1"/>
                </a:solidFill>
                <a:effectLst/>
                <a:latin typeface="Times New Roman" pitchFamily="18" charset="0"/>
              </a:rPr>
              <a:t>若购置的设备不能满足洁净区和无菌医疗器械生产的要求应进行改造和装饰。</a:t>
            </a:r>
          </a:p>
        </p:txBody>
      </p:sp>
      <p:sp>
        <p:nvSpPr>
          <p:cNvPr id="22532" name="五角星 4"/>
          <p:cNvSpPr/>
          <p:nvPr/>
        </p:nvSpPr>
        <p:spPr>
          <a:xfrm>
            <a:off x="714375" y="5500688"/>
            <a:ext cx="428625" cy="357187"/>
          </a:xfrm>
          <a:prstGeom prst="star5">
            <a:avLst/>
          </a:prstGeom>
          <a:effectLst/>
        </p:spPr>
        <p:style>
          <a:lnRef idx="2">
            <a:schemeClr val="accent1">
              <a:shade val="50000"/>
            </a:schemeClr>
          </a:lnRef>
          <a:fillRef idx="1">
            <a:schemeClr val="accent1"/>
          </a:fillRef>
          <a:effectRef idx="0">
            <a:schemeClr val="accent1"/>
          </a:effectRef>
          <a:fontRef idx="minor">
            <a:schemeClr val="lt1"/>
          </a:fontRef>
        </p:style>
        <p:txBody>
          <a:bodyPr anchor="ctr"/>
          <a:lstStyle>
            <a:defPPr algn="ctr" rtl="0" eaLnBrk="1" hangingPunct="1">
              <a:defRPr kumimoji="1" lang="zh-CN" altLang="en-US">
                <a:effectLst/>
              </a:defRPr>
            </a:defPPr>
            <a:lvl1pPr marL="0" marR="0" indent="0" algn="ctr" defTabSz="914400" rtl="0" eaLnBrk="0" fontAlgn="base" latinLnBrk="0" hangingPunct="0">
              <a:lnSpc>
                <a:spcPct val="100000"/>
              </a:lnSpc>
              <a:spcBef>
                <a:spcPct val="20000"/>
              </a:spcBef>
              <a:spcAft>
                <a:spcPct val="0"/>
              </a:spcAft>
              <a:buClrTx/>
              <a:buSzTx/>
              <a:buFontTx/>
              <a:buNone/>
              <a:defRPr kumimoji="1" sz="4400" b="1" i="0" u="none" strike="noStrike" kern="1200" cap="none" spc="0" normalizeH="0" baseline="0" noProof="0">
                <a:solidFill>
                  <a:srgbClr val="FFFFFF"/>
                </a:solidFill>
                <a:effectLst/>
                <a:uLnTx/>
                <a:uFillTx/>
                <a:latin typeface="Calibri"/>
                <a:ea typeface="Arial"/>
                <a:cs typeface="Arial"/>
                <a:sym typeface="Wingdings"/>
              </a:defRPr>
            </a:lvl1pPr>
            <a:lvl2pPr marL="457200" marR="0" indent="0" algn="ctr" defTabSz="914400" rtl="0" eaLnBrk="0" fontAlgn="base" latinLnBrk="0" hangingPunct="0">
              <a:lnSpc>
                <a:spcPct val="100000"/>
              </a:lnSpc>
              <a:spcBef>
                <a:spcPct val="20000"/>
              </a:spcBef>
              <a:spcAft>
                <a:spcPct val="0"/>
              </a:spcAft>
              <a:buClrTx/>
              <a:buSzTx/>
              <a:buFontTx/>
              <a:buNone/>
              <a:defRPr kumimoji="1" sz="4400" b="1" i="0" u="none" strike="noStrike" kern="1200" cap="none" spc="0" normalizeH="0" baseline="0" noProof="0">
                <a:solidFill>
                  <a:srgbClr val="FFFFFF"/>
                </a:solidFill>
                <a:effectLst/>
                <a:uLnTx/>
                <a:uFillTx/>
                <a:latin typeface="Calibri"/>
                <a:ea typeface="Arial"/>
                <a:cs typeface="Arial"/>
                <a:sym typeface="Wingdings"/>
              </a:defRPr>
            </a:lvl2pPr>
            <a:lvl3pPr marL="914400" marR="0" indent="0" algn="ctr" defTabSz="914400" rtl="0" eaLnBrk="0" fontAlgn="base" latinLnBrk="0" hangingPunct="0">
              <a:lnSpc>
                <a:spcPct val="100000"/>
              </a:lnSpc>
              <a:spcBef>
                <a:spcPct val="20000"/>
              </a:spcBef>
              <a:spcAft>
                <a:spcPct val="0"/>
              </a:spcAft>
              <a:buClrTx/>
              <a:buSzTx/>
              <a:buFontTx/>
              <a:buNone/>
              <a:defRPr kumimoji="1" sz="4400" b="1" i="0" u="none" strike="noStrike" kern="1200" cap="none" spc="0" normalizeH="0" baseline="0" noProof="0">
                <a:solidFill>
                  <a:srgbClr val="FFFFFF"/>
                </a:solidFill>
                <a:effectLst/>
                <a:uLnTx/>
                <a:uFillTx/>
                <a:latin typeface="Calibri"/>
                <a:ea typeface="Arial"/>
                <a:cs typeface="Arial"/>
                <a:sym typeface="Wingdings"/>
              </a:defRPr>
            </a:lvl3pPr>
            <a:lvl4pPr marL="1371600" marR="0" indent="0" algn="ctr" defTabSz="914400" rtl="0" eaLnBrk="0" fontAlgn="base" latinLnBrk="0" hangingPunct="0">
              <a:lnSpc>
                <a:spcPct val="100000"/>
              </a:lnSpc>
              <a:spcBef>
                <a:spcPct val="20000"/>
              </a:spcBef>
              <a:spcAft>
                <a:spcPct val="0"/>
              </a:spcAft>
              <a:buClrTx/>
              <a:buSzTx/>
              <a:buFontTx/>
              <a:buNone/>
              <a:defRPr kumimoji="1" sz="4400" b="1" i="0" u="none" strike="noStrike" kern="1200" cap="none" spc="0" normalizeH="0" baseline="0" noProof="0">
                <a:solidFill>
                  <a:srgbClr val="FFFFFF"/>
                </a:solidFill>
                <a:effectLst/>
                <a:uLnTx/>
                <a:uFillTx/>
                <a:latin typeface="Calibri"/>
                <a:ea typeface="Arial"/>
                <a:cs typeface="Arial"/>
                <a:sym typeface="Wingdings"/>
              </a:defRPr>
            </a:lvl4pPr>
            <a:lvl5pPr marL="1828800" marR="0" indent="0" algn="ctr" defTabSz="914400" rtl="0" eaLnBrk="0" fontAlgn="base" latinLnBrk="0" hangingPunct="0">
              <a:lnSpc>
                <a:spcPct val="100000"/>
              </a:lnSpc>
              <a:spcBef>
                <a:spcPct val="20000"/>
              </a:spcBef>
              <a:spcAft>
                <a:spcPct val="0"/>
              </a:spcAft>
              <a:buClrTx/>
              <a:buSzTx/>
              <a:buFontTx/>
              <a:buNone/>
              <a:defRPr kumimoji="1" sz="4400" b="1" i="0" u="none" strike="noStrike" kern="1200" cap="none" spc="0" normalizeH="0" baseline="0" noProof="0">
                <a:solidFill>
                  <a:srgbClr val="FFFFFF"/>
                </a:solidFill>
                <a:effectLst/>
                <a:uLnTx/>
                <a:uFillTx/>
                <a:latin typeface="Calibri"/>
                <a:ea typeface="Arial"/>
                <a:cs typeface="Arial"/>
                <a:sym typeface="Wingdings"/>
              </a:defRPr>
            </a:lvl5pPr>
            <a:lvl6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6pPr>
            <a:lvl7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7pPr>
            <a:lvl8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8pPr>
            <a:lvl9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9p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en-US" sz="4400" b="1"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1" nodeType="clickEffect">
                                  <p:stCondLst>
                                    <p:cond delay="-9223372036854775808"/>
                                  </p:stCondLst>
                                  <p:childTnLst>
                                    <p:set>
                                      <p:cBhvr additive="base">
                                        <p:cTn id="6" dur="1" fill="hold">
                                          <p:stCondLst>
                                            <p:cond delay="0"/>
                                          </p:stCondLst>
                                        </p:cTn>
                                        <p:tgtEl>
                                          <p:spTgt spid="22531"/>
                                        </p:tgtEl>
                                        <p:attrNameLst>
                                          <p:attrName>style.visibility</p:attrName>
                                        </p:attrNameLst>
                                      </p:cBhvr>
                                      <p:to>
                                        <p:strVal val="visible"/>
                                      </p:to>
                                    </p:set>
                                    <p:anim to="" calcmode="lin" valueType="num">
                                      <p:cBhvr additive="base">
                                        <p:cTn id="7" dur="1" fill="hold"/>
                                        <p:tgtEl>
                                          <p:spTgt spid="22531"/>
                                        </p:tgtEl>
                                      </p:cBhvr>
                                    </p:anim>
                                  </p:childTnLst>
                                </p:cTn>
                              </p:par>
                            </p:childTnLst>
                          </p:cTn>
                        </p:par>
                      </p:childTnLst>
                    </p:cTn>
                  </p:par>
                  <p:par>
                    <p:cTn id="8" fill="hold">
                      <p:stCondLst>
                        <p:cond delay="indefinite"/>
                      </p:stCondLst>
                      <p:childTnLst>
                        <p:par>
                          <p:cTn id="9" fill="hold">
                            <p:stCondLst>
                              <p:cond delay="indefinite"/>
                            </p:stCondLst>
                          </p:cTn>
                        </p:par>
                        <p:par>
                          <p:cTn id="10" fill="hold">
                            <p:stCondLst>
                              <p:cond delay="0"/>
                            </p:stCondLst>
                            <p:childTnLst>
                              <p:par>
                                <p:cTn id="11" presetID="2" presetClass="entr" presetSubtype="4" fill="hold" grpId="1" nodeType="clickEffect">
                                  <p:stCondLst>
                                    <p:cond delay="-9223372036854775808"/>
                                  </p:stCondLst>
                                  <p:childTnLst>
                                    <p:set>
                                      <p:cBhvr additive="base">
                                        <p:cTn id="12" dur="1" fill="hold">
                                          <p:stCondLst>
                                            <p:cond delay="0"/>
                                          </p:stCondLst>
                                        </p:cTn>
                                        <p:tgtEl>
                                          <p:spTgt spid="22531"/>
                                        </p:tgtEl>
                                        <p:attrNameLst>
                                          <p:attrName>style.visibility</p:attrName>
                                        </p:attrNameLst>
                                      </p:cBhvr>
                                      <p:to>
                                        <p:strVal val="visible"/>
                                      </p:to>
                                    </p:set>
                                    <p:anim calcmode="lin" valueType="num">
                                      <p:cBhvr additive="base">
                                        <p:cTn id="13" dur="500" fill="hold"/>
                                        <p:tgtEl>
                                          <p:spTgt spid="22531"/>
                                        </p:tgtEl>
                                        <p:attrNameLst>
                                          <p:attrName>ppt_x</p:attrName>
                                        </p:attrNameLst>
                                      </p:cBhvr>
                                      <p:tavLst>
                                        <p:tav tm="0">
                                          <p:val>
                                            <p:strVal val="#ppt_x"/>
                                          </p:val>
                                        </p:tav>
                                        <p:tav tm="100000">
                                          <p:val>
                                            <p:strVal val="#ppt_x"/>
                                          </p:val>
                                        </p:tav>
                                      </p:tavLst>
                                    </p:anim>
                                    <p:anim calcmode="lin" valueType="num">
                                      <p:cBhvr additive="base">
                                        <p:cTn id="14" dur="500" fill="hold"/>
                                        <p:tgtEl>
                                          <p:spTgt spid="225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p:bldP spid="22531" grpId="1"/>
    </p:bldLst>
  </p:timing>
</p:sld>
</file>

<file path=ppt/slides/slide2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23554" name="Rectangle 3"/>
          <p:cNvSpPr/>
          <p:nvPr>
            <p:ph idx="4294967295"/>
          </p:nvPr>
        </p:nvSpPr>
        <p:spPr>
          <a:xfrm>
            <a:off x="457200" y="981075"/>
            <a:ext cx="8362950" cy="5145088"/>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gn="ctr" eaLnBrk="1" hangingPunct="1">
              <a:buFontTx/>
              <a:buNone/>
            </a:pPr>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lvl="0" eaLnBrk="1" hangingPunct="1">
              <a:buFontTx/>
              <a:buNone/>
            </a:pPr>
            <a:r>
              <a:rPr lang="en-US" altLang="zh-CN" b="1">
                <a:effectLst/>
              </a:rPr>
              <a:t>3.10.1</a:t>
            </a:r>
            <a:r>
              <a:rPr lang="zh-CN" altLang="en-US" b="1">
                <a:effectLst/>
              </a:rPr>
              <a:t>与物料或产品直接接触的设备、工艺装备及管道表面</a:t>
            </a:r>
          </a:p>
          <a:p>
            <a:pPr lvl="1" eaLnBrk="1" hangingPunct="1"/>
            <a:r>
              <a:rPr lang="zh-CN" altLang="en-US" b="1">
                <a:effectLst/>
              </a:rPr>
              <a:t>应当光洁、平整、无颗粒物质脱落</a:t>
            </a:r>
          </a:p>
          <a:p>
            <a:pPr lvl="1" eaLnBrk="1" hangingPunct="1"/>
            <a:r>
              <a:rPr lang="zh-CN" altLang="en-US" b="1">
                <a:effectLst/>
              </a:rPr>
              <a:t>无毒、耐腐蚀，不与物料或产品发生化学反应和粘连</a:t>
            </a:r>
          </a:p>
          <a:p>
            <a:pPr lvl="1" eaLnBrk="1" hangingPunct="1"/>
            <a:r>
              <a:rPr lang="zh-CN" altLang="en-US" b="1">
                <a:effectLst/>
              </a:rPr>
              <a:t>易于清洁处理、消毒或灭菌</a:t>
            </a:r>
          </a:p>
        </p:txBody>
      </p:sp>
    </p:spTree>
  </p:cSld>
  <p:clrMapOvr>
    <a:masterClrMapping/>
  </p:clrMapOvr>
  <p:transition/>
  <p:timing/>
</p:sld>
</file>

<file path=ppt/slides/slide2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24578" name="AutoShape 4"/>
          <p:cNvSpPr/>
          <p:nvPr/>
        </p:nvSpPr>
        <p:spPr>
          <a:xfrm>
            <a:off x="6143625" y="3786188"/>
            <a:ext cx="2643188" cy="1643062"/>
          </a:xfrm>
          <a:prstGeom prst="wedgeRectCallout">
            <a:avLst>
              <a:gd name="adj1" fmla="val -138921"/>
              <a:gd name="adj2" fmla="val -10500"/>
            </a:avLst>
          </a:prstGeom>
          <a:solidFill>
            <a:srgbClr val="FF6600"/>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国家有要求时，要严格执行国家的有关规定，并考虑对产品质量的影响</a:t>
            </a:r>
          </a:p>
        </p:txBody>
      </p:sp>
      <p:sp>
        <p:nvSpPr>
          <p:cNvPr id="24579" name="Rectangle 3"/>
          <p:cNvSpPr/>
          <p:nvPr>
            <p:ph idx="4294967295"/>
          </p:nvPr>
        </p:nvSpPr>
        <p:spPr>
          <a:xfrm>
            <a:off x="714375" y="1357312"/>
            <a:ext cx="4786312" cy="4643438"/>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lnSpc>
                <a:spcPct val="90000"/>
              </a:lnSpc>
            </a:pPr>
            <a:r>
              <a:rPr lang="en-US" altLang="zh-CN" b="1">
                <a:effectLst/>
              </a:rPr>
              <a:t>7.12.1  </a:t>
            </a:r>
            <a:r>
              <a:rPr lang="zh-CN" altLang="en-US" b="1">
                <a:effectLst/>
              </a:rPr>
              <a:t>有害物质的防护</a:t>
            </a:r>
          </a:p>
          <a:p>
            <a:pPr lvl="1" eaLnBrk="1" hangingPunct="1">
              <a:lnSpc>
                <a:spcPct val="90000"/>
              </a:lnSpc>
            </a:pPr>
            <a:r>
              <a:rPr lang="zh-CN" altLang="en-US" b="1">
                <a:effectLst/>
              </a:rPr>
              <a:t>生产过程中产生粉尘、烟雾、毒害物、射线和紫外线等有害物质的厂房、设备的防护要求</a:t>
            </a:r>
          </a:p>
          <a:p>
            <a:pPr lvl="2" eaLnBrk="1" hangingPunct="1">
              <a:lnSpc>
                <a:spcPct val="90000"/>
              </a:lnSpc>
            </a:pPr>
            <a:r>
              <a:rPr lang="zh-CN" altLang="en-US" b="1">
                <a:effectLst/>
              </a:rPr>
              <a:t>应当安装相应的</a:t>
            </a:r>
            <a:r>
              <a:rPr lang="zh-CN" altLang="en-US" b="1" u="sng">
                <a:solidFill>
                  <a:srgbClr val="FF0000"/>
                </a:solidFill>
                <a:effectLst/>
              </a:rPr>
              <a:t>防护装置</a:t>
            </a:r>
          </a:p>
          <a:p>
            <a:pPr lvl="2" eaLnBrk="1" hangingPunct="1">
              <a:lnSpc>
                <a:spcPct val="90000"/>
              </a:lnSpc>
            </a:pPr>
            <a:r>
              <a:rPr lang="zh-CN" altLang="en-US" b="1">
                <a:effectLst/>
              </a:rPr>
              <a:t>建立其工作环境条件的要求并形成</a:t>
            </a:r>
            <a:r>
              <a:rPr lang="zh-CN" altLang="en-US" b="1" u="sng">
                <a:solidFill>
                  <a:srgbClr val="FF0000"/>
                </a:solidFill>
                <a:effectLst/>
              </a:rPr>
              <a:t>文件</a:t>
            </a:r>
          </a:p>
          <a:p>
            <a:pPr lvl="2" eaLnBrk="1" hangingPunct="1">
              <a:lnSpc>
                <a:spcPct val="90000"/>
              </a:lnSpc>
            </a:pPr>
            <a:r>
              <a:rPr lang="zh-CN" altLang="en-US" b="1">
                <a:effectLst/>
              </a:rPr>
              <a:t>进行</a:t>
            </a:r>
            <a:r>
              <a:rPr lang="zh-CN" altLang="en-US" b="1" u="sng">
                <a:solidFill>
                  <a:srgbClr val="FF0000"/>
                </a:solidFill>
                <a:effectLst/>
              </a:rPr>
              <a:t>有效</a:t>
            </a:r>
            <a:r>
              <a:rPr lang="zh-CN" altLang="en-US" b="1">
                <a:effectLst/>
              </a:rPr>
              <a:t>控制</a:t>
            </a:r>
            <a:endParaRPr lang="zh-CN" altLang="en-US" sz="1400" b="1">
              <a:effectLst/>
            </a:endParaRPr>
          </a:p>
        </p:txBody>
      </p:sp>
      <p:sp>
        <p:nvSpPr>
          <p:cNvPr id="24580" name="十字星 4"/>
          <p:cNvSpPr/>
          <p:nvPr/>
        </p:nvSpPr>
        <p:spPr>
          <a:xfrm>
            <a:off x="5429250" y="6072188"/>
            <a:ext cx="428625" cy="214312"/>
          </a:xfrm>
          <a:prstGeom prst="star4">
            <a:avLst/>
          </a:prstGeom>
          <a:solidFill>
            <a:srgbClr val="FF0000"/>
          </a:solidFill>
          <a:effectLst/>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defPPr algn="ctr" rtl="0" eaLnBrk="1" hangingPunct="1">
              <a:defRPr kumimoji="1" lang="zh-CN" altLang="en-US">
                <a:effectLst/>
              </a:defRPr>
            </a:defPPr>
            <a:lvl1pPr marL="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1pPr>
            <a:lvl2pPr marL="4572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2pPr>
            <a:lvl3pPr marL="9144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3pPr>
            <a:lvl4pPr marL="13716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4pPr>
            <a:lvl5pPr marL="18288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5pPr>
            <a:lvl6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6pPr>
            <a:lvl7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7pPr>
            <a:lvl8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8pPr>
            <a:lvl9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9pPr>
          </a:lstStyle>
          <a:p>
            <a:pPr marL="0" marR="0" lvl="0" indent="0" eaLnBrk="1" hangingPunct="1"/>
            <a:endParaRPr lang="zh-CN" altLang="en-US">
              <a:solidFill>
                <a:srgbClr val="FFFFFF"/>
              </a:solidFill>
              <a:effectLst/>
              <a:latin typeface="Calibri" pitchFamily="34" charset="0"/>
            </a:endParaRPr>
          </a:p>
        </p:txBody>
      </p:sp>
      <p:sp>
        <p:nvSpPr>
          <p:cNvPr id="24581" name="AutoShape 2"/>
          <p:cNvSpPr/>
          <p:nvPr/>
        </p:nvSpPr>
        <p:spPr>
          <a:xfrm>
            <a:off x="1285875" y="5500688"/>
            <a:ext cx="6000750" cy="863600"/>
          </a:xfrm>
          <a:prstGeom prst="wedgeRectCallout">
            <a:avLst>
              <a:gd name="adj1" fmla="val -23032"/>
              <a:gd name="adj2" fmla="val -117648"/>
            </a:avLst>
          </a:prstGeom>
          <a:solidFill>
            <a:srgbClr val="FF7C80"/>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如果企业没有监测手段</a:t>
            </a:r>
            <a:r>
              <a:rPr kumimoji="1" lang="en-US" altLang="zh-CN" sz="2400" b="1">
                <a:solidFill>
                  <a:schemeClr val="bg1"/>
                </a:solidFill>
                <a:effectLst/>
                <a:latin typeface="Times New Roman" pitchFamily="18" charset="0"/>
              </a:rPr>
              <a:t>,</a:t>
            </a:r>
            <a:r>
              <a:rPr kumimoji="1" lang="zh-CN" altLang="en-US" sz="2400" b="1">
                <a:solidFill>
                  <a:schemeClr val="bg1"/>
                </a:solidFill>
                <a:effectLst/>
                <a:latin typeface="Times New Roman" pitchFamily="18" charset="0"/>
              </a:rPr>
              <a:t>应委托有资质的单位按规定定期进行检测</a:t>
            </a:r>
          </a:p>
        </p:txBody>
      </p:sp>
      <p:sp>
        <p:nvSpPr>
          <p:cNvPr id="24582" name="AutoShape 3"/>
          <p:cNvSpPr/>
          <p:nvPr/>
        </p:nvSpPr>
        <p:spPr>
          <a:xfrm>
            <a:off x="6572250" y="571500"/>
            <a:ext cx="2106612" cy="3098800"/>
          </a:xfrm>
          <a:prstGeom prst="wedgeRectCallout">
            <a:avLst>
              <a:gd name="adj1" fmla="val -107245"/>
              <a:gd name="adj2" fmla="val 51634"/>
            </a:avLst>
          </a:prstGeom>
          <a:solidFill>
            <a:srgbClr val="00CC66"/>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若有害气体需排到大气、液体排入江河、固体埋入大地应进行适当的处理，以满足国家有关规定的要求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2" nodeType="clickEffect">
                                  <p:stCondLst>
                                    <p:cond delay="-9223372036854775808"/>
                                  </p:stCondLst>
                                  <p:childTnLst>
                                    <p:set>
                                      <p:cBhvr additive="base">
                                        <p:cTn id="6" dur="1" fill="hold">
                                          <p:stCondLst>
                                            <p:cond delay="0"/>
                                          </p:stCondLst>
                                        </p:cTn>
                                        <p:tgtEl>
                                          <p:spTgt spid="24582"/>
                                        </p:tgtEl>
                                        <p:attrNameLst>
                                          <p:attrName>style.visibility</p:attrName>
                                        </p:attrNameLst>
                                      </p:cBhvr>
                                      <p:to>
                                        <p:strVal val="visible"/>
                                      </p:to>
                                    </p:set>
                                    <p:anim to="" calcmode="lin" valueType="num">
                                      <p:cBhvr additive="base">
                                        <p:cTn id="7" dur="1" fill="hold"/>
                                        <p:tgtEl>
                                          <p:spTgt spid="24582"/>
                                        </p:tgtEl>
                                      </p:cBhvr>
                                    </p:anim>
                                  </p:childTnLst>
                                </p:cTn>
                              </p:par>
                            </p:childTnLst>
                          </p:cTn>
                        </p:par>
                      </p:childTnLst>
                    </p:cTn>
                  </p:par>
                  <p:par>
                    <p:cTn id="8" fill="hold">
                      <p:stCondLst>
                        <p:cond delay="indefinite"/>
                      </p:stCondLst>
                      <p:childTnLst>
                        <p:par>
                          <p:cTn id="9" fill="hold">
                            <p:stCondLst>
                              <p:cond delay="indefinite"/>
                            </p:stCondLst>
                          </p:cTn>
                        </p:par>
                        <p:par>
                          <p:cTn id="10" fill="hold">
                            <p:stCondLst>
                              <p:cond delay="0"/>
                            </p:stCondLst>
                            <p:childTnLst>
                              <p:par>
                                <p:cTn id="11" presetID="3" presetClass="entr" presetSubtype="10" fill="hold" grpId="0" nodeType="clickEffect">
                                  <p:stCondLst>
                                    <p:cond delay="-9223372036854775808"/>
                                  </p:stCondLst>
                                  <p:childTnLst>
                                    <p:set>
                                      <p:cBhvr additive="base">
                                        <p:cTn id="12" dur="1" fill="hold">
                                          <p:stCondLst>
                                            <p:cond delay="0"/>
                                          </p:stCondLst>
                                        </p:cTn>
                                        <p:tgtEl>
                                          <p:spTgt spid="24578"/>
                                        </p:tgtEl>
                                        <p:attrNameLst>
                                          <p:attrName>style.visibility</p:attrName>
                                        </p:attrNameLst>
                                      </p:cBhvr>
                                      <p:to>
                                        <p:strVal val="visible"/>
                                      </p:to>
                                    </p:set>
                                    <p:animEffect transition="in" filter="blinds(horizontal)">
                                      <p:cBhvr additive="base">
                                        <p:cTn id="13" dur="500"/>
                                        <p:tgtEl>
                                          <p:spTgt spid="24578"/>
                                        </p:tgtEl>
                                      </p:cBhvr>
                                    </p:animEffect>
                                  </p:childTnLst>
                                </p:cTn>
                              </p:par>
                            </p:childTnLst>
                          </p:cTn>
                        </p:par>
                      </p:childTnLst>
                    </p:cTn>
                  </p:par>
                  <p:par>
                    <p:cTn id="14" fill="hold">
                      <p:stCondLst>
                        <p:cond delay="indefinite"/>
                      </p:stCondLst>
                      <p:childTnLst>
                        <p:par>
                          <p:cTn id="15" fill="hold">
                            <p:stCondLst>
                              <p:cond delay="indefinite"/>
                            </p:stCondLst>
                          </p:cTn>
                        </p:par>
                        <p:par>
                          <p:cTn id="16" fill="hold">
                            <p:stCondLst>
                              <p:cond delay="0"/>
                            </p:stCondLst>
                            <p:childTnLst>
                              <p:par>
                                <p:cTn id="17" presetID="24" presetClass="entr" presetSubtype="0" fill="hold" grpId="1" nodeType="clickEffect">
                                  <p:stCondLst>
                                    <p:cond delay="-9223372036854775808"/>
                                  </p:stCondLst>
                                  <p:childTnLst>
                                    <p:set>
                                      <p:cBhvr additive="base">
                                        <p:cTn id="18" dur="1" fill="hold">
                                          <p:stCondLst>
                                            <p:cond delay="0"/>
                                          </p:stCondLst>
                                        </p:cTn>
                                        <p:tgtEl>
                                          <p:spTgt spid="24581"/>
                                        </p:tgtEl>
                                        <p:attrNameLst>
                                          <p:attrName>style.visibility</p:attrName>
                                        </p:attrNameLst>
                                      </p:cBhvr>
                                      <p:to>
                                        <p:strVal val="visible"/>
                                      </p:to>
                                    </p:set>
                                    <p:anim to="" calcmode="lin" valueType="num">
                                      <p:cBhvr additive="base">
                                        <p:cTn id="19" dur="1" fill="hold"/>
                                        <p:tgtEl>
                                          <p:spTgt spid="24581"/>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4581" grpId="1"/>
      <p:bldP spid="24582" grpId="2"/>
    </p:bldLst>
  </p:timing>
</p:sld>
</file>

<file path=ppt/slides/slide2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25602" name="Rectangle 3"/>
          <p:cNvSpPr/>
          <p:nvPr>
            <p:ph idx="4294967295"/>
          </p:nvPr>
        </p:nvSpPr>
        <p:spPr>
          <a:xfrm>
            <a:off x="457200" y="1052512"/>
            <a:ext cx="8229600" cy="5073650"/>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lvl="0" eaLnBrk="1" hangingPunct="1"/>
            <a:r>
              <a:rPr lang="zh-CN" altLang="en-US" b="1">
                <a:effectLst/>
              </a:rPr>
              <a:t>洁净区的工艺卫生</a:t>
            </a:r>
          </a:p>
          <a:p>
            <a:pPr lvl="1" eaLnBrk="1" hangingPunct="1">
              <a:buNone/>
            </a:pPr>
            <a:r>
              <a:rPr lang="en-US" altLang="zh-CN" b="1">
                <a:effectLst/>
              </a:rPr>
              <a:t>7.13.1</a:t>
            </a:r>
            <a:r>
              <a:rPr lang="zh-CN" altLang="en-US" b="1">
                <a:effectLst/>
              </a:rPr>
              <a:t>制定洁净室（区）的</a:t>
            </a:r>
            <a:r>
              <a:rPr lang="zh-CN" altLang="en-US" b="1">
                <a:solidFill>
                  <a:srgbClr val="FF0000"/>
                </a:solidFill>
                <a:effectLst/>
              </a:rPr>
              <a:t>卫生管理文件</a:t>
            </a:r>
            <a:r>
              <a:rPr lang="en-US" altLang="zh-CN" b="1">
                <a:solidFill>
                  <a:srgbClr val="FF0000"/>
                </a:solidFill>
                <a:effectLst/>
              </a:rPr>
              <a:t>,</a:t>
            </a:r>
            <a:r>
              <a:rPr lang="zh-CN" altLang="en-US" b="1">
                <a:effectLst/>
              </a:rPr>
              <a:t>按照规定对洁净室（区）进行清洁处理和消毒</a:t>
            </a:r>
          </a:p>
          <a:p>
            <a:pPr lvl="2" eaLnBrk="1" hangingPunct="1"/>
            <a:r>
              <a:rPr lang="zh-CN" altLang="en-US" b="1">
                <a:effectLst/>
              </a:rPr>
              <a:t>现场查看洁净室（区）内的清洁</a:t>
            </a:r>
            <a:r>
              <a:rPr lang="zh-CN" altLang="en-US" b="1">
                <a:solidFill>
                  <a:srgbClr val="FF0000"/>
                </a:solidFill>
                <a:effectLst/>
              </a:rPr>
              <a:t>卫生工具</a:t>
            </a:r>
            <a:r>
              <a:rPr lang="zh-CN" altLang="en-US" b="1">
                <a:effectLst/>
              </a:rPr>
              <a:t>，是否使用</a:t>
            </a:r>
            <a:r>
              <a:rPr lang="zh-CN" altLang="en-US" b="1">
                <a:solidFill>
                  <a:srgbClr val="0066FF"/>
                </a:solidFill>
                <a:effectLst/>
              </a:rPr>
              <a:t>无脱落物、易清洗、易消毒</a:t>
            </a:r>
            <a:r>
              <a:rPr lang="zh-CN" altLang="en-US" b="1">
                <a:effectLst/>
              </a:rPr>
              <a:t>，是否</a:t>
            </a:r>
            <a:r>
              <a:rPr lang="zh-CN" altLang="en-US" b="1">
                <a:solidFill>
                  <a:srgbClr val="0066FF"/>
                </a:solidFill>
                <a:effectLst/>
              </a:rPr>
              <a:t>按用途分类使用</a:t>
            </a:r>
            <a:r>
              <a:rPr lang="zh-CN" altLang="en-US" b="1">
                <a:effectLst/>
              </a:rPr>
              <a:t>，不同洁净室（区）的</a:t>
            </a:r>
            <a:r>
              <a:rPr lang="zh-CN" altLang="en-US" b="1">
                <a:solidFill>
                  <a:srgbClr val="0066FF"/>
                </a:solidFill>
                <a:effectLst/>
              </a:rPr>
              <a:t>清洁工具不得跨区</a:t>
            </a:r>
            <a:r>
              <a:rPr lang="zh-CN" altLang="en-US" b="1">
                <a:effectLst/>
              </a:rPr>
              <a:t>使用</a:t>
            </a:r>
            <a:r>
              <a:rPr lang="zh-CN" altLang="en-US">
                <a:effectLst/>
              </a:rPr>
              <a:t> </a:t>
            </a:r>
          </a:p>
        </p:txBody>
      </p:sp>
    </p:spTree>
  </p:cSld>
  <p:clrMapOvr>
    <a:masterClrMapping/>
  </p:clrMapOvr>
  <p:transition/>
  <p:timing/>
</p:sld>
</file>

<file path=ppt/slides/slide2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26626" name="AutoShape 9"/>
          <p:cNvSpPr/>
          <p:nvPr/>
        </p:nvSpPr>
        <p:spPr>
          <a:xfrm>
            <a:off x="7000875" y="3214688"/>
            <a:ext cx="1963738" cy="2668588"/>
          </a:xfrm>
          <a:prstGeom prst="wedgeRectCallout">
            <a:avLst>
              <a:gd name="adj1" fmla="val -226639"/>
              <a:gd name="adj2" fmla="val -45361"/>
            </a:avLst>
          </a:prstGeom>
          <a:solidFill>
            <a:srgbClr val="00CC66"/>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只在设备的密闭系统中内循环，不会暴露在洁净区，不可能接触产品的不作要求</a:t>
            </a:r>
            <a:endParaRPr kumimoji="1" lang="en-US" altLang="zh-CN" sz="2400" b="1">
              <a:solidFill>
                <a:schemeClr val="bg1"/>
              </a:solidFill>
              <a:effectLst/>
              <a:latin typeface="Times New Roman" pitchFamily="18" charset="0"/>
            </a:endParaRPr>
          </a:p>
        </p:txBody>
      </p:sp>
      <p:sp>
        <p:nvSpPr>
          <p:cNvPr id="26627" name="Rectangle 3"/>
          <p:cNvSpPr/>
          <p:nvPr>
            <p:ph idx="4294967295"/>
          </p:nvPr>
        </p:nvSpPr>
        <p:spPr>
          <a:xfrm>
            <a:off x="457200" y="1600200"/>
            <a:ext cx="5757862" cy="452596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r>
              <a:rPr lang="en-US" altLang="zh-CN" b="1">
                <a:effectLst/>
              </a:rPr>
              <a:t>7.14.1  </a:t>
            </a:r>
            <a:r>
              <a:rPr lang="zh-CN" altLang="en-US" b="1">
                <a:effectLst/>
              </a:rPr>
              <a:t>生产设备助剂的要求</a:t>
            </a:r>
          </a:p>
          <a:p>
            <a:pPr lvl="1" eaLnBrk="1" hangingPunct="1"/>
            <a:r>
              <a:rPr lang="zh-CN" altLang="en-US" b="1">
                <a:effectLst/>
              </a:rPr>
              <a:t>不得对产品造成</a:t>
            </a:r>
            <a:r>
              <a:rPr lang="zh-CN" altLang="en-US" b="1" u="sng">
                <a:solidFill>
                  <a:srgbClr val="FF0000"/>
                </a:solidFill>
                <a:effectLst/>
              </a:rPr>
              <a:t>污染</a:t>
            </a:r>
          </a:p>
          <a:p>
            <a:pPr lvl="2" eaLnBrk="1" hangingPunct="1"/>
            <a:r>
              <a:rPr lang="zh-CN" altLang="en-US" b="1">
                <a:effectLst/>
              </a:rPr>
              <a:t>生产设备所用的润滑剂、冷却剂、清洗剂等</a:t>
            </a:r>
            <a:r>
              <a:rPr lang="zh-CN" altLang="en-US" b="1" u="sng">
                <a:solidFill>
                  <a:srgbClr val="FF0000"/>
                </a:solidFill>
                <a:effectLst/>
              </a:rPr>
              <a:t>助剂</a:t>
            </a:r>
          </a:p>
          <a:p>
            <a:pPr lvl="2" eaLnBrk="1" hangingPunct="1"/>
            <a:r>
              <a:rPr lang="zh-CN" altLang="en-US" b="1">
                <a:effectLst/>
              </a:rPr>
              <a:t>在洁净室（区）内通过模具成型后不需清洁处理的零配件所用的</a:t>
            </a:r>
            <a:r>
              <a:rPr lang="zh-CN" altLang="en-US" b="1" u="sng">
                <a:solidFill>
                  <a:srgbClr val="FF0000"/>
                </a:solidFill>
                <a:effectLst/>
              </a:rPr>
              <a:t>脱模剂</a:t>
            </a:r>
          </a:p>
        </p:txBody>
      </p:sp>
      <p:sp>
        <p:nvSpPr>
          <p:cNvPr id="26628" name="AutoShape 2"/>
          <p:cNvSpPr/>
          <p:nvPr/>
        </p:nvSpPr>
        <p:spPr>
          <a:xfrm>
            <a:off x="7215188" y="357188"/>
            <a:ext cx="1655762" cy="2735262"/>
          </a:xfrm>
          <a:prstGeom prst="wedgeRectCallout">
            <a:avLst>
              <a:gd name="adj1" fmla="val -214431"/>
              <a:gd name="adj2" fmla="val 25801"/>
            </a:avLst>
          </a:prstGeom>
          <a:solidFill>
            <a:srgbClr val="FF7C80"/>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主要是防止对产品产生化学危害、生物学危害和微粒污染。</a:t>
            </a:r>
            <a:endParaRPr kumimoji="1" lang="en-US" altLang="zh-CN" sz="2400" b="1">
              <a:solidFill>
                <a:schemeClr val="bg1"/>
              </a:solidFill>
              <a:effectLst/>
              <a:latin typeface="Times New Roman" pitchFamily="18" charset="0"/>
            </a:endParaRPr>
          </a:p>
        </p:txBody>
      </p:sp>
      <p:sp>
        <p:nvSpPr>
          <p:cNvPr id="26629" name="AutoShape 6"/>
          <p:cNvSpPr/>
          <p:nvPr/>
        </p:nvSpPr>
        <p:spPr>
          <a:xfrm>
            <a:off x="500062" y="4500562"/>
            <a:ext cx="6429375" cy="2087562"/>
          </a:xfrm>
          <a:prstGeom prst="cloudCallout">
            <a:avLst>
              <a:gd name="adj1" fmla="val -26370"/>
              <a:gd name="adj2" fmla="val -44329"/>
            </a:avLst>
          </a:prstGeom>
          <a:solidFill>
            <a:srgbClr val="FF33CC"/>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如果所用助剂会对产品造成污染，即使在洁净区内加工的零配件也应使用合适的工艺用水或溶剂进行末道清洗。</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1" nodeType="clickEffect">
                                  <p:stCondLst>
                                    <p:cond delay="-9223372036854775808"/>
                                  </p:stCondLst>
                                  <p:childTnLst>
                                    <p:set>
                                      <p:cBhvr additive="base">
                                        <p:cTn id="6" dur="1" fill="hold">
                                          <p:stCondLst>
                                            <p:cond delay="0"/>
                                          </p:stCondLst>
                                        </p:cTn>
                                        <p:tgtEl>
                                          <p:spTgt spid="26628"/>
                                        </p:tgtEl>
                                        <p:attrNameLst>
                                          <p:attrName>style.visibility</p:attrName>
                                        </p:attrNameLst>
                                      </p:cBhvr>
                                      <p:to>
                                        <p:strVal val="visible"/>
                                      </p:to>
                                    </p:set>
                                    <p:anim to="" calcmode="lin" valueType="num">
                                      <p:cBhvr additive="base">
                                        <p:cTn id="7" dur="1" fill="hold"/>
                                        <p:tgtEl>
                                          <p:spTgt spid="26628"/>
                                        </p:tgtEl>
                                      </p:cBhvr>
                                    </p:anim>
                                  </p:childTnLst>
                                </p:cTn>
                              </p:par>
                            </p:childTnLst>
                          </p:cTn>
                        </p:par>
                      </p:childTnLst>
                    </p:cTn>
                  </p:par>
                  <p:par>
                    <p:cTn id="8" fill="hold">
                      <p:stCondLst>
                        <p:cond delay="indefinite"/>
                      </p:stCondLst>
                      <p:childTnLst>
                        <p:par>
                          <p:cTn id="9" fill="hold">
                            <p:stCondLst>
                              <p:cond delay="indefinite"/>
                            </p:stCondLst>
                          </p:cTn>
                        </p:par>
                        <p:par>
                          <p:cTn id="10" fill="hold">
                            <p:stCondLst>
                              <p:cond delay="0"/>
                            </p:stCondLst>
                            <p:childTnLst>
                              <p:par>
                                <p:cTn id="11" presetID="2" presetClass="entr" presetSubtype="4" fill="hold" grpId="0" nodeType="clickEffect">
                                  <p:stCondLst>
                                    <p:cond delay="-9223372036854775808"/>
                                  </p:stCondLst>
                                  <p:childTnLst>
                                    <p:set>
                                      <p:cBhvr additive="base">
                                        <p:cTn id="12" dur="1" fill="hold">
                                          <p:stCondLst>
                                            <p:cond delay="0"/>
                                          </p:stCondLst>
                                        </p:cTn>
                                        <p:tgtEl>
                                          <p:spTgt spid="26626"/>
                                        </p:tgtEl>
                                        <p:attrNameLst>
                                          <p:attrName>style.visibility</p:attrName>
                                        </p:attrNameLst>
                                      </p:cBhvr>
                                      <p:to>
                                        <p:strVal val="visible"/>
                                      </p:to>
                                    </p:set>
                                    <p:anim calcmode="lin" valueType="num">
                                      <p:cBhvr additive="base">
                                        <p:cTn id="13" dur="500" fill="hold"/>
                                        <p:tgtEl>
                                          <p:spTgt spid="26626"/>
                                        </p:tgtEl>
                                        <p:attrNameLst>
                                          <p:attrName>ppt_x</p:attrName>
                                        </p:attrNameLst>
                                      </p:cBhvr>
                                      <p:tavLst>
                                        <p:tav tm="0">
                                          <p:val>
                                            <p:strVal val="#ppt_x"/>
                                          </p:val>
                                        </p:tav>
                                        <p:tav tm="100000">
                                          <p:val>
                                            <p:strVal val="#ppt_x"/>
                                          </p:val>
                                        </p:tav>
                                      </p:tavLst>
                                    </p:anim>
                                    <p:anim calcmode="lin" valueType="num">
                                      <p:cBhvr additive="base">
                                        <p:cTn id="14" dur="500" fill="hold"/>
                                        <p:tgtEl>
                                          <p:spTgt spid="266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indefinite"/>
                            </p:stCondLst>
                          </p:cTn>
                        </p:par>
                        <p:par>
                          <p:cTn id="17" fill="hold">
                            <p:stCondLst>
                              <p:cond delay="0"/>
                            </p:stCondLst>
                            <p:childTnLst>
                              <p:par>
                                <p:cTn id="18" presetID="1" presetClass="entr" presetSubtype="0" fill="hold" grpId="2" nodeType="clickEffect">
                                  <p:stCondLst>
                                    <p:cond delay="-9223372036854775808"/>
                                  </p:stCondLst>
                                  <p:childTnLst>
                                    <p:set>
                                      <p:cBhvr additive="base">
                                        <p:cTn id="19" dur="1" fill="hold">
                                          <p:stCondLst>
                                            <p:cond delay="499"/>
                                          </p:stCondLst>
                                        </p:cTn>
                                        <p:tgtEl>
                                          <p:spTgt spid="266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8" grpId="1"/>
      <p:bldP spid="26629" grpId="2"/>
    </p:bldLst>
  </p:timing>
</p:sld>
</file>

<file path=ppt/slides/slide2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27650" name="AutoShape 10"/>
          <p:cNvSpPr/>
          <p:nvPr/>
        </p:nvSpPr>
        <p:spPr>
          <a:xfrm>
            <a:off x="6443662" y="285750"/>
            <a:ext cx="2441575" cy="3790950"/>
          </a:xfrm>
          <a:prstGeom prst="wedgeRectCallout">
            <a:avLst>
              <a:gd name="adj1" fmla="val -110532"/>
              <a:gd name="adj2" fmla="val -4773"/>
            </a:avLst>
          </a:prstGeom>
          <a:solidFill>
            <a:srgbClr val="FF3399"/>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工位器具要尽可能固定岗位和体现专用，洁净区内外的、不同级别洁净区使用的工位器具要严格区别和分开，不能跨区传递和使用。</a:t>
            </a:r>
          </a:p>
        </p:txBody>
      </p:sp>
      <p:sp>
        <p:nvSpPr>
          <p:cNvPr id="27651" name="Rectangle 3"/>
          <p:cNvSpPr/>
          <p:nvPr>
            <p:ph idx="4294967295"/>
          </p:nvPr>
        </p:nvSpPr>
        <p:spPr>
          <a:xfrm>
            <a:off x="395288" y="1052512"/>
            <a:ext cx="6408738" cy="5073650"/>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endParaRPr lang="zh-CN" altLang="en-US" b="1">
              <a:effectLst/>
            </a:endParaRPr>
          </a:p>
          <a:p>
            <a:pPr lvl="1" eaLnBrk="1" hangingPunct="1">
              <a:buNone/>
            </a:pPr>
            <a:r>
              <a:rPr lang="en-US" altLang="zh-CN" b="1">
                <a:effectLst/>
              </a:rPr>
              <a:t>7.15.1</a:t>
            </a:r>
            <a:r>
              <a:rPr lang="zh-CN" altLang="en-US" b="1">
                <a:effectLst/>
              </a:rPr>
              <a:t>制定</a:t>
            </a:r>
            <a:r>
              <a:rPr lang="zh-CN" altLang="en-US" b="1">
                <a:solidFill>
                  <a:srgbClr val="FF0000"/>
                </a:solidFill>
                <a:effectLst/>
              </a:rPr>
              <a:t>工位器具</a:t>
            </a:r>
            <a:r>
              <a:rPr lang="zh-CN" altLang="en-US" b="1">
                <a:effectLst/>
              </a:rPr>
              <a:t>的</a:t>
            </a:r>
            <a:r>
              <a:rPr lang="zh-CN" altLang="en-US" b="1" u="sng">
                <a:solidFill>
                  <a:srgbClr val="FF0000"/>
                </a:solidFill>
                <a:effectLst/>
              </a:rPr>
              <a:t>管理</a:t>
            </a:r>
            <a:r>
              <a:rPr lang="zh-CN" altLang="en-US" b="1">
                <a:effectLst/>
              </a:rPr>
              <a:t>文件</a:t>
            </a:r>
            <a:r>
              <a:rPr lang="en-US" altLang="zh-CN" b="1">
                <a:effectLst/>
              </a:rPr>
              <a:t>,</a:t>
            </a:r>
            <a:r>
              <a:rPr lang="zh-CN" altLang="en-US" b="1">
                <a:effectLst/>
              </a:rPr>
              <a:t>工位器具能避免产品在存放和搬运中被</a:t>
            </a:r>
            <a:r>
              <a:rPr lang="zh-CN" altLang="en-US" b="1" u="sng">
                <a:solidFill>
                  <a:srgbClr val="FF0000"/>
                </a:solidFill>
                <a:effectLst/>
              </a:rPr>
              <a:t>污染</a:t>
            </a:r>
            <a:r>
              <a:rPr lang="zh-CN" altLang="en-US" b="1">
                <a:effectLst/>
              </a:rPr>
              <a:t>和损坏</a:t>
            </a:r>
          </a:p>
        </p:txBody>
      </p:sp>
      <p:sp>
        <p:nvSpPr>
          <p:cNvPr id="27652" name="AutoShape 9"/>
          <p:cNvSpPr/>
          <p:nvPr/>
        </p:nvSpPr>
        <p:spPr>
          <a:xfrm>
            <a:off x="4859338" y="4221162"/>
            <a:ext cx="4005262" cy="2282825"/>
          </a:xfrm>
          <a:prstGeom prst="wedgeRectCallout">
            <a:avLst>
              <a:gd name="adj1" fmla="val -127963"/>
              <a:gd name="adj2" fmla="val -105634"/>
            </a:avLst>
          </a:prstGeom>
          <a:solidFill>
            <a:srgbClr val="0066FF"/>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工位器具表面要光洁、平整、不得有物质脱落，要具有良好的密封性，易于清洁和消毒，不允许纸箱、木箱、条筐、竹篮等在洁净区作为工位器具使用</a:t>
            </a:r>
          </a:p>
        </p:txBody>
      </p:sp>
      <p:sp>
        <p:nvSpPr>
          <p:cNvPr id="27653" name="AutoShape 8"/>
          <p:cNvSpPr/>
          <p:nvPr/>
        </p:nvSpPr>
        <p:spPr>
          <a:xfrm>
            <a:off x="755650" y="4652962"/>
            <a:ext cx="3929062" cy="1643062"/>
          </a:xfrm>
          <a:prstGeom prst="wedgeRectCallout">
            <a:avLst>
              <a:gd name="adj1" fmla="val -32991"/>
              <a:gd name="adj2" fmla="val -82852"/>
            </a:avLst>
          </a:prstGeom>
          <a:solidFill>
            <a:srgbClr val="00CC66"/>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从原料开始到产品包装前，所有的物料、零配件和半成品都应放置在清洁的专用工位器具中</a:t>
            </a:r>
          </a:p>
        </p:txBody>
      </p:sp>
      <p:sp>
        <p:nvSpPr>
          <p:cNvPr id="27654" name="爆炸形 1 6"/>
          <p:cNvSpPr/>
          <p:nvPr/>
        </p:nvSpPr>
        <p:spPr>
          <a:xfrm>
            <a:off x="1214438" y="4071938"/>
            <a:ext cx="500062" cy="214312"/>
          </a:xfrm>
          <a:prstGeom prst="irregularSeal1">
            <a:avLst/>
          </a:prstGeom>
          <a:effectLst/>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defPPr algn="ctr" rtl="0" eaLnBrk="1" hangingPunct="1">
              <a:defRPr kumimoji="1" lang="zh-CN" altLang="en-US">
                <a:effectLst/>
              </a:defRPr>
            </a:defPPr>
            <a:lvl1pPr marL="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1pPr>
            <a:lvl2pPr marL="4572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2pPr>
            <a:lvl3pPr marL="9144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3pPr>
            <a:lvl4pPr marL="13716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4pPr>
            <a:lvl5pPr marL="1828800" marR="0" indent="0" algn="ctr" defTabSz="914400" rtl="0" eaLnBrk="0" fontAlgn="base" latinLnBrk="0" hangingPunct="0">
              <a:lnSpc>
                <a:spcPct val="100000"/>
              </a:lnSpc>
              <a:spcBef>
                <a:spcPct val="20000"/>
              </a:spcBef>
              <a:spcAft>
                <a:spcPct val="0"/>
              </a:spcAft>
              <a:buClrTx/>
              <a:buSzTx/>
              <a:buFontTx/>
              <a:buNone/>
              <a:defRPr kumimoji="1" lang="zh-CN" altLang="en-US" sz="4400" b="1" i="0" u="none" strike="noStrike" kern="1200" cap="none" spc="0" normalizeH="0" baseline="0" noProof="0">
                <a:solidFill>
                  <a:srgbClr val="FFFFFF"/>
                </a:solidFill>
                <a:effectLst/>
                <a:uLnTx/>
                <a:uFillTx/>
                <a:latin typeface="Times New Roman" pitchFamily="18" charset="0"/>
                <a:ea typeface="宋体" panose="02010600030101010101" pitchFamily="2" charset="-122"/>
                <a:cs typeface="Arial"/>
                <a:sym typeface="Wingdings"/>
              </a:defRPr>
            </a:lvl5pPr>
            <a:lvl6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6pPr>
            <a:lvl7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7pPr>
            <a:lvl8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8pPr>
            <a:lvl9pPr marL="0" marR="0" indent="0" algn="ctr" defTabSz="914400" rtl="0" eaLnBrk="1" fontAlgn="auto" latinLnBrk="0" hangingPunct="1">
              <a:lnSpc>
                <a:spcPct val="100000"/>
              </a:lnSpc>
              <a:spcBef>
                <a:spcPct val="0"/>
              </a:spcBef>
              <a:spcAft>
                <a:spcPct val="0"/>
              </a:spcAft>
              <a:buClrTx/>
              <a:buSzTx/>
              <a:buFontTx/>
              <a:buNone/>
              <a:defRPr kumimoji="1" lang="zh-CN" altLang="en-US" sz="1800" b="0" i="0" u="none" strike="noStrike" kern="1200" cap="none" spc="0" normalizeH="0" baseline="0" noProof="0">
                <a:solidFill>
                  <a:srgbClr val="FFFFFF"/>
                </a:solidFill>
                <a:effectLst/>
                <a:uLnTx/>
                <a:uFillTx/>
                <a:latin typeface="Calibri"/>
                <a:ea typeface="Arial"/>
                <a:cs typeface="Arial"/>
                <a:sym typeface="Wingdings"/>
              </a:defRPr>
            </a:lvl9pPr>
          </a:lstStyle>
          <a:p>
            <a:pPr marL="0" marR="0" lvl="0" indent="0" eaLnBrk="1" hangingPunct="1"/>
            <a:endParaRPr lang="zh-CN" altLang="en-US">
              <a:solidFill>
                <a:srgbClr val="FFFFFF"/>
              </a:solidFill>
              <a:effectLst/>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9223372036854775808"/>
                                  </p:stCondLst>
                                  <p:childTnLst>
                                    <p:set>
                                      <p:cBhvr additive="base">
                                        <p:cTn id="6" dur="1" fill="hold">
                                          <p:stCondLst>
                                            <p:cond delay="0"/>
                                          </p:stCondLst>
                                        </p:cTn>
                                        <p:tgtEl>
                                          <p:spTgt spid="27650"/>
                                        </p:tgtEl>
                                        <p:attrNameLst>
                                          <p:attrName>style.visibility</p:attrName>
                                        </p:attrNameLst>
                                      </p:cBhvr>
                                      <p:to>
                                        <p:strVal val="visible"/>
                                      </p:to>
                                    </p:set>
                                    <p:anim calcmode="lin" valueType="num">
                                      <p:cBhvr additive="base">
                                        <p:cTn id="7" dur="500" fill="hold"/>
                                        <p:tgtEl>
                                          <p:spTgt spid="27650"/>
                                        </p:tgtEl>
                                        <p:attrNameLst>
                                          <p:attrName>ppt_x</p:attrName>
                                        </p:attrNameLst>
                                      </p:cBhvr>
                                      <p:tavLst>
                                        <p:tav tm="0">
                                          <p:val>
                                            <p:strVal val="#ppt_x"/>
                                          </p:val>
                                        </p:tav>
                                        <p:tav tm="100000">
                                          <p:val>
                                            <p:strVal val="#ppt_x"/>
                                          </p:val>
                                        </p:tav>
                                      </p:tavLst>
                                    </p:anim>
                                    <p:anim calcmode="lin" valueType="num">
                                      <p:cBhvr additive="base">
                                        <p:cTn id="8" dur="500" fill="hold"/>
                                        <p:tgtEl>
                                          <p:spTgt spid="276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indefinite"/>
                            </p:stCondLst>
                          </p:cTn>
                        </p:par>
                        <p:par>
                          <p:cTn id="11" fill="hold">
                            <p:stCondLst>
                              <p:cond delay="0"/>
                            </p:stCondLst>
                            <p:childTnLst>
                              <p:par>
                                <p:cTn id="12" presetID="2" presetClass="entr" presetSubtype="4" fill="hold" grpId="1" nodeType="clickEffect">
                                  <p:stCondLst>
                                    <p:cond delay="-9223372036854775808"/>
                                  </p:stCondLst>
                                  <p:childTnLst>
                                    <p:set>
                                      <p:cBhvr additive="base">
                                        <p:cTn id="13" dur="1" fill="hold">
                                          <p:stCondLst>
                                            <p:cond delay="0"/>
                                          </p:stCondLst>
                                        </p:cTn>
                                        <p:tgtEl>
                                          <p:spTgt spid="27652"/>
                                        </p:tgtEl>
                                        <p:attrNameLst>
                                          <p:attrName>style.visibility</p:attrName>
                                        </p:attrNameLst>
                                      </p:cBhvr>
                                      <p:to>
                                        <p:strVal val="visible"/>
                                      </p:to>
                                    </p:set>
                                    <p:anim calcmode="lin" valueType="num">
                                      <p:cBhvr additive="base">
                                        <p:cTn id="14" dur="500" fill="hold"/>
                                        <p:tgtEl>
                                          <p:spTgt spid="27652"/>
                                        </p:tgtEl>
                                        <p:attrNameLst>
                                          <p:attrName>ppt_x</p:attrName>
                                        </p:attrNameLst>
                                      </p:cBhvr>
                                      <p:tavLst>
                                        <p:tav tm="0">
                                          <p:val>
                                            <p:strVal val="#ppt_x"/>
                                          </p:val>
                                        </p:tav>
                                        <p:tav tm="100000">
                                          <p:val>
                                            <p:strVal val="#ppt_x"/>
                                          </p:val>
                                        </p:tav>
                                      </p:tavLst>
                                    </p:anim>
                                    <p:anim calcmode="lin" valueType="num">
                                      <p:cBhvr additive="base">
                                        <p:cTn id="15" dur="500" fill="hold"/>
                                        <p:tgtEl>
                                          <p:spTgt spid="27652"/>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indefinite"/>
                            </p:stCondLst>
                          </p:cTn>
                        </p:par>
                        <p:par>
                          <p:cTn id="18" fill="hold">
                            <p:stCondLst>
                              <p:cond delay="0"/>
                            </p:stCondLst>
                            <p:childTnLst>
                              <p:par>
                                <p:cTn id="19" presetID="3" presetClass="entr" presetSubtype="10" fill="hold" grpId="2" nodeType="clickEffect">
                                  <p:stCondLst>
                                    <p:cond delay="-9223372036854775808"/>
                                  </p:stCondLst>
                                  <p:childTnLst>
                                    <p:set>
                                      <p:cBhvr additive="base">
                                        <p:cTn id="20" dur="1" fill="hold">
                                          <p:stCondLst>
                                            <p:cond delay="0"/>
                                          </p:stCondLst>
                                        </p:cTn>
                                        <p:tgtEl>
                                          <p:spTgt spid="27653"/>
                                        </p:tgtEl>
                                        <p:attrNameLst>
                                          <p:attrName>style.visibility</p:attrName>
                                        </p:attrNameLst>
                                      </p:cBhvr>
                                      <p:to>
                                        <p:strVal val="visible"/>
                                      </p:to>
                                    </p:set>
                                    <p:animEffect transition="in" filter="blinds(horizontal)">
                                      <p:cBhvr additive="base">
                                        <p:cTn id="21" dur="500"/>
                                        <p:tgtEl>
                                          <p:spTgt spid="276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2" grpId="1"/>
      <p:bldP spid="27653" grpId="2"/>
    </p:bldLst>
  </p:timing>
</p:sld>
</file>

<file path=ppt/slides/slide2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28674" name="AutoShape 5"/>
          <p:cNvSpPr/>
          <p:nvPr/>
        </p:nvSpPr>
        <p:spPr>
          <a:xfrm>
            <a:off x="6659562" y="0"/>
            <a:ext cx="2354262" cy="1651000"/>
          </a:xfrm>
          <a:prstGeom prst="wedgeRoundRectCallout">
            <a:avLst>
              <a:gd name="adj1" fmla="val -252023"/>
              <a:gd name="adj2" fmla="val 96250"/>
              <a:gd name="adj3" fmla="val 16667"/>
            </a:avLst>
          </a:prstGeom>
          <a:solidFill>
            <a:srgbClr val="FF3300"/>
          </a:solidFill>
          <a:ln>
            <a:solidFill>
              <a:schemeClr val="bg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000" b="1">
                <a:solidFill>
                  <a:schemeClr val="bg1"/>
                </a:solidFill>
                <a:effectLst/>
                <a:latin typeface="Times New Roman" pitchFamily="18" charset="0"/>
              </a:rPr>
              <a:t>包括外购的和本公司在非洁净区生产的、需进入洁净区进一步加工</a:t>
            </a:r>
          </a:p>
        </p:txBody>
      </p:sp>
      <p:sp>
        <p:nvSpPr>
          <p:cNvPr id="28675" name="Rectangle 3"/>
          <p:cNvSpPr/>
          <p:nvPr>
            <p:ph idx="4294967295"/>
          </p:nvPr>
        </p:nvSpPr>
        <p:spPr>
          <a:xfrm>
            <a:off x="457200" y="404812"/>
            <a:ext cx="8218488" cy="6192838"/>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lvl="0" eaLnBrk="1" hangingPunct="1"/>
            <a:r>
              <a:rPr lang="zh-CN" altLang="en-US" b="1">
                <a:effectLst/>
              </a:rPr>
              <a:t>物料净化</a:t>
            </a:r>
          </a:p>
          <a:p>
            <a:pPr lvl="1" eaLnBrk="1" hangingPunct="1">
              <a:buNone/>
            </a:pPr>
            <a:r>
              <a:rPr lang="en-US" altLang="zh-CN" b="1">
                <a:effectLst/>
              </a:rPr>
              <a:t>7.16.1</a:t>
            </a:r>
            <a:r>
              <a:rPr lang="zh-CN" altLang="en-US" b="1">
                <a:effectLst/>
              </a:rPr>
              <a:t>进入洁净室（区）的</a:t>
            </a:r>
            <a:r>
              <a:rPr lang="zh-CN" altLang="en-US" b="1">
                <a:solidFill>
                  <a:srgbClr val="FF0000"/>
                </a:solidFill>
                <a:effectLst/>
              </a:rPr>
              <a:t>物品</a:t>
            </a:r>
            <a:r>
              <a:rPr lang="zh-CN" altLang="en-US" b="1">
                <a:effectLst/>
              </a:rPr>
              <a:t>，包括原料和</a:t>
            </a:r>
            <a:r>
              <a:rPr lang="zh-CN" altLang="en-US" b="1" u="sng">
                <a:solidFill>
                  <a:srgbClr val="FF0000"/>
                </a:solidFill>
                <a:effectLst/>
              </a:rPr>
              <a:t>零配件</a:t>
            </a:r>
            <a:r>
              <a:rPr lang="zh-CN" altLang="en-US" b="1">
                <a:effectLst/>
              </a:rPr>
              <a:t>等必须按程序进行净化处理。</a:t>
            </a:r>
          </a:p>
          <a:p>
            <a:pPr lvl="2" eaLnBrk="1" hangingPunct="1"/>
            <a:r>
              <a:rPr lang="zh-CN" altLang="en-US" b="1">
                <a:effectLst/>
              </a:rPr>
              <a:t>查看进入洁净室（区）的物品，包括原料和零配件的净化程序及其设施，净化程序和设施是否能有效去除生产过程中的物品，包括原料和零配件等的污染物</a:t>
            </a:r>
            <a:r>
              <a:rPr lang="zh-CN" altLang="en-US">
                <a:effectLst/>
              </a:rPr>
              <a:t> </a:t>
            </a:r>
            <a:endParaRPr lang="zh-CN" altLang="en-US" b="1">
              <a:effectLst/>
            </a:endParaRPr>
          </a:p>
          <a:p>
            <a:pPr lvl="1" eaLnBrk="1" hangingPunct="1">
              <a:buNone/>
            </a:pPr>
            <a:r>
              <a:rPr lang="en-US" altLang="zh-CN" b="1">
                <a:effectLst/>
              </a:rPr>
              <a:t>7.16.2</a:t>
            </a:r>
            <a:r>
              <a:rPr lang="zh-CN" altLang="en-US" b="1">
                <a:effectLst/>
              </a:rPr>
              <a:t>末道清洁处理应当在</a:t>
            </a:r>
            <a:r>
              <a:rPr lang="zh-CN" altLang="en-US" b="1">
                <a:solidFill>
                  <a:srgbClr val="FF0000"/>
                </a:solidFill>
                <a:effectLst/>
              </a:rPr>
              <a:t>相应级别</a:t>
            </a:r>
            <a:r>
              <a:rPr lang="zh-CN" altLang="en-US" b="1">
                <a:effectLst/>
              </a:rPr>
              <a:t>的洁净室（区）内进行，末道清洁</a:t>
            </a:r>
            <a:r>
              <a:rPr lang="zh-CN" altLang="en-US" b="1" u="sng">
                <a:solidFill>
                  <a:srgbClr val="FF0000"/>
                </a:solidFill>
                <a:effectLst/>
              </a:rPr>
              <a:t>处理介质</a:t>
            </a:r>
            <a:r>
              <a:rPr lang="zh-CN" altLang="en-US" b="1">
                <a:effectLst/>
              </a:rPr>
              <a:t>应当满足产品质量的要求。</a:t>
            </a:r>
          </a:p>
          <a:p>
            <a:pPr lvl="2" eaLnBrk="1" hangingPunct="1"/>
            <a:r>
              <a:rPr lang="zh-CN" altLang="en-US" b="1">
                <a:effectLst/>
              </a:rPr>
              <a:t>现场查看末道清洁处理是否在相应级别的洁净室（区）内进行，所用的处理介质是否能满足产品的质量要求</a:t>
            </a:r>
            <a:r>
              <a:rPr lang="zh-CN" altLang="en-US">
                <a:effectLst/>
              </a:rPr>
              <a:t> </a:t>
            </a:r>
          </a:p>
        </p:txBody>
      </p:sp>
      <p:sp>
        <p:nvSpPr>
          <p:cNvPr id="28676" name="AutoShape 9"/>
          <p:cNvSpPr/>
          <p:nvPr/>
        </p:nvSpPr>
        <p:spPr>
          <a:xfrm>
            <a:off x="323850" y="2924175"/>
            <a:ext cx="8286750" cy="1081088"/>
          </a:xfrm>
          <a:prstGeom prst="wedgeRectCallout">
            <a:avLst>
              <a:gd name="adj1" fmla="val 15440"/>
              <a:gd name="adj2" fmla="val 109620"/>
            </a:avLst>
          </a:prstGeom>
          <a:solidFill>
            <a:srgbClr val="00CC66"/>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800" b="1">
                <a:solidFill>
                  <a:schemeClr val="bg1"/>
                </a:solidFill>
                <a:effectLst/>
                <a:latin typeface="Times New Roman" pitchFamily="18" charset="0"/>
              </a:rPr>
              <a:t>处理介质包括所用工艺用水、工艺用气、各种溶剂等，均不得影响产品质量，对产品造成再次污染。</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9223372036854775808"/>
                                  </p:stCondLst>
                                  <p:childTnLst>
                                    <p:set>
                                      <p:cBhvr additive="base">
                                        <p:cTn id="6" dur="1" fill="hold">
                                          <p:stCondLst>
                                            <p:cond delay="0"/>
                                          </p:stCondLst>
                                        </p:cTn>
                                        <p:tgtEl>
                                          <p:spTgt spid="28674"/>
                                        </p:tgtEl>
                                        <p:attrNameLst>
                                          <p:attrName>style.visibility</p:attrName>
                                        </p:attrNameLst>
                                      </p:cBhvr>
                                      <p:to>
                                        <p:strVal val="visible"/>
                                      </p:to>
                                    </p:set>
                                    <p:animEffect transition="in" filter="blinds(horizontal)">
                                      <p:cBhvr additive="base">
                                        <p:cTn id="7" dur="500"/>
                                        <p:tgtEl>
                                          <p:spTgt spid="28674"/>
                                        </p:tgtEl>
                                      </p:cBhvr>
                                    </p:animEffect>
                                  </p:childTnLst>
                                </p:cTn>
                              </p:par>
                            </p:childTnLst>
                          </p:cTn>
                        </p:par>
                      </p:childTnLst>
                    </p:cTn>
                  </p:par>
                  <p:par>
                    <p:cTn id="8" fill="hold">
                      <p:stCondLst>
                        <p:cond delay="indefinite"/>
                      </p:stCondLst>
                      <p:childTnLst>
                        <p:par>
                          <p:cTn id="9" fill="hold">
                            <p:stCondLst>
                              <p:cond delay="indefinite"/>
                            </p:stCondLst>
                          </p:cTn>
                        </p:par>
                        <p:par>
                          <p:cTn id="10" fill="hold">
                            <p:stCondLst>
                              <p:cond delay="0"/>
                            </p:stCondLst>
                            <p:childTnLst>
                              <p:par>
                                <p:cTn id="11" presetID="24" presetClass="entr" presetSubtype="0" fill="hold" grpId="1" nodeType="clickEffect">
                                  <p:stCondLst>
                                    <p:cond delay="-9223372036854775808"/>
                                  </p:stCondLst>
                                  <p:childTnLst>
                                    <p:set>
                                      <p:cBhvr additive="base">
                                        <p:cTn id="12" dur="1" fill="hold">
                                          <p:stCondLst>
                                            <p:cond delay="0"/>
                                          </p:stCondLst>
                                        </p:cTn>
                                        <p:tgtEl>
                                          <p:spTgt spid="28676"/>
                                        </p:tgtEl>
                                        <p:attrNameLst>
                                          <p:attrName>style.visibility</p:attrName>
                                        </p:attrNameLst>
                                      </p:cBhvr>
                                      <p:to>
                                        <p:strVal val="visible"/>
                                      </p:to>
                                    </p:set>
                                    <p:anim to="" calcmode="lin" valueType="num">
                                      <p:cBhvr additive="base">
                                        <p:cTn id="13" dur="1" fill="hold"/>
                                        <p:tgtEl>
                                          <p:spTgt spid="28676"/>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6" grpId="1"/>
    </p:bldLst>
  </p:timing>
</p:sld>
</file>

<file path=ppt/slides/slide2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29698" name="Rectangle 2"/>
          <p:cNvSpPr/>
          <p:nvPr>
            <p:ph type="body" idx="4294967295"/>
          </p:nvPr>
        </p:nvSpPr>
        <p:spPr>
          <a:xfrm>
            <a:off x="457200" y="333375"/>
            <a:ext cx="8229600" cy="6264275"/>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nSpc>
                <a:spcPct val="90000"/>
              </a:lnSpc>
            </a:pPr>
            <a:r>
              <a:rPr lang="zh-CN" altLang="en-US" sz="2800" b="1">
                <a:effectLst/>
              </a:rPr>
              <a:t>二、检验实验室的检查要点</a:t>
            </a:r>
            <a:endParaRPr lang="en-US" altLang="zh-CN" sz="2800" b="1">
              <a:effectLst/>
            </a:endParaRPr>
          </a:p>
          <a:p>
            <a:pPr lvl="1">
              <a:lnSpc>
                <a:spcPct val="90000"/>
              </a:lnSpc>
              <a:buNone/>
            </a:pPr>
            <a:r>
              <a:rPr lang="en-US" altLang="zh-CN" sz="2400" b="1">
                <a:effectLst/>
              </a:rPr>
              <a:t>2.7.1</a:t>
            </a:r>
            <a:r>
              <a:rPr lang="zh-CN" altLang="en-US" sz="2400" b="1">
                <a:effectLst/>
              </a:rPr>
              <a:t>应配备与产品生产规模、品种、检验要求相适应的</a:t>
            </a:r>
            <a:r>
              <a:rPr lang="zh-CN" altLang="en-US" sz="2400" b="1">
                <a:solidFill>
                  <a:srgbClr val="FF0000"/>
                </a:solidFill>
                <a:effectLst/>
              </a:rPr>
              <a:t>检验场所和设施</a:t>
            </a:r>
          </a:p>
          <a:p>
            <a:pPr lvl="2">
              <a:lnSpc>
                <a:spcPct val="90000"/>
              </a:lnSpc>
            </a:pPr>
            <a:r>
              <a:rPr lang="zh-CN" altLang="en-US" sz="2000" b="1">
                <a:effectLst/>
              </a:rPr>
              <a:t>对照产品生产工艺的要求和产品检验要求以及检验方法，核实企业是否具备相关检测条件 </a:t>
            </a:r>
          </a:p>
          <a:p>
            <a:pPr lvl="3">
              <a:lnSpc>
                <a:spcPct val="90000"/>
              </a:lnSpc>
            </a:pPr>
            <a:r>
              <a:rPr lang="zh-CN" altLang="en-US" sz="1800" b="1">
                <a:effectLst/>
              </a:rPr>
              <a:t>保证检验仪器和设备使用的准确性</a:t>
            </a:r>
            <a:r>
              <a:rPr lang="en-US" altLang="zh-CN" sz="1800" b="1">
                <a:effectLst/>
              </a:rPr>
              <a:t>, </a:t>
            </a:r>
            <a:r>
              <a:rPr lang="zh-CN" altLang="en-US" sz="1800" b="1">
                <a:effectLst/>
              </a:rPr>
              <a:t>如环境条件</a:t>
            </a:r>
            <a:r>
              <a:rPr lang="en-US" altLang="zh-CN" sz="1800" b="1">
                <a:solidFill>
                  <a:srgbClr val="FF0000"/>
                </a:solidFill>
                <a:effectLst/>
              </a:rPr>
              <a:t>(</a:t>
            </a:r>
            <a:r>
              <a:rPr lang="zh-CN" altLang="en-US" sz="1800" b="1">
                <a:solidFill>
                  <a:srgbClr val="FF0000"/>
                </a:solidFill>
                <a:effectLst/>
              </a:rPr>
              <a:t>微粒室</a:t>
            </a:r>
            <a:r>
              <a:rPr lang="en-US" altLang="zh-CN" sz="1800" b="1">
                <a:solidFill>
                  <a:srgbClr val="FF0000"/>
                </a:solidFill>
                <a:effectLst/>
              </a:rPr>
              <a:t>)</a:t>
            </a:r>
            <a:r>
              <a:rPr lang="zh-CN" altLang="en-US" sz="1800" b="1">
                <a:effectLst/>
              </a:rPr>
              <a:t> 、临近区域所进行的工作对实验设备有影响时，应采取有效的隔离措施</a:t>
            </a:r>
            <a:endParaRPr lang="en-US" altLang="zh-CN" sz="1800" b="1">
              <a:effectLst/>
            </a:endParaRPr>
          </a:p>
          <a:p>
            <a:pPr lvl="1">
              <a:lnSpc>
                <a:spcPct val="90000"/>
              </a:lnSpc>
              <a:buNone/>
            </a:pPr>
            <a:r>
              <a:rPr lang="en-US" altLang="zh-CN" sz="2400" b="1">
                <a:effectLst/>
              </a:rPr>
              <a:t>3.3.1</a:t>
            </a:r>
            <a:r>
              <a:rPr lang="zh-CN" altLang="en-US" sz="2400" b="1">
                <a:effectLst/>
              </a:rPr>
              <a:t>应当配备与产品检验要求相适应的</a:t>
            </a:r>
            <a:r>
              <a:rPr lang="zh-CN" altLang="en-US" sz="2400" b="1">
                <a:solidFill>
                  <a:srgbClr val="FF0000"/>
                </a:solidFill>
                <a:effectLst/>
              </a:rPr>
              <a:t>检验仪器和设备</a:t>
            </a:r>
            <a:r>
              <a:rPr lang="zh-CN" altLang="en-US" sz="2400" b="1">
                <a:effectLst/>
              </a:rPr>
              <a:t>，主要检验仪器和设备应当具有明确的</a:t>
            </a:r>
            <a:r>
              <a:rPr lang="zh-CN" altLang="en-US" sz="2400" b="1">
                <a:solidFill>
                  <a:srgbClr val="FF0000"/>
                </a:solidFill>
                <a:effectLst/>
              </a:rPr>
              <a:t>操作规程</a:t>
            </a:r>
            <a:r>
              <a:rPr lang="zh-CN" altLang="en-US" sz="2400" b="1">
                <a:effectLst/>
              </a:rPr>
              <a:t>。</a:t>
            </a:r>
          </a:p>
          <a:p>
            <a:pPr lvl="2">
              <a:lnSpc>
                <a:spcPct val="90000"/>
              </a:lnSpc>
            </a:pPr>
            <a:r>
              <a:rPr lang="zh-CN" altLang="en-US" sz="2000" b="1">
                <a:solidFill>
                  <a:srgbClr val="0066FF"/>
                </a:solidFill>
                <a:effectLst/>
              </a:rPr>
              <a:t>对照产品检验要求和检验方法，核实企业是否具备相关检测设备。</a:t>
            </a:r>
            <a:r>
              <a:rPr lang="zh-CN" altLang="en-US" sz="2000" b="1">
                <a:effectLst/>
              </a:rPr>
              <a:t>主要检测设备是否制定了操作规程</a:t>
            </a:r>
          </a:p>
          <a:p>
            <a:pPr lvl="2">
              <a:lnSpc>
                <a:spcPct val="90000"/>
              </a:lnSpc>
            </a:pPr>
            <a:r>
              <a:rPr lang="en-US" altLang="zh-CN" sz="2000" b="1">
                <a:effectLst/>
              </a:rPr>
              <a:t>8.9.1</a:t>
            </a:r>
            <a:r>
              <a:rPr lang="zh-CN" altLang="en-US" sz="2000" b="1">
                <a:solidFill>
                  <a:srgbClr val="FF0000"/>
                </a:solidFill>
                <a:effectLst/>
              </a:rPr>
              <a:t>洁净室</a:t>
            </a:r>
            <a:r>
              <a:rPr lang="en-US" altLang="zh-CN" sz="2000" b="1">
                <a:solidFill>
                  <a:srgbClr val="FF0000"/>
                </a:solidFill>
                <a:effectLst/>
              </a:rPr>
              <a:t>(</a:t>
            </a:r>
            <a:r>
              <a:rPr lang="zh-CN" altLang="en-US" sz="2000" b="1">
                <a:solidFill>
                  <a:srgbClr val="FF0000"/>
                </a:solidFill>
                <a:effectLst/>
              </a:rPr>
              <a:t>区</a:t>
            </a:r>
            <a:r>
              <a:rPr lang="en-US" altLang="zh-CN" sz="2000" b="1">
                <a:solidFill>
                  <a:srgbClr val="FF0000"/>
                </a:solidFill>
                <a:effectLst/>
              </a:rPr>
              <a:t>)</a:t>
            </a:r>
            <a:r>
              <a:rPr lang="zh-CN" altLang="en-US" sz="2000" b="1">
                <a:solidFill>
                  <a:srgbClr val="FF0000"/>
                </a:solidFill>
                <a:effectLst/>
              </a:rPr>
              <a:t>检测仪器</a:t>
            </a:r>
            <a:r>
              <a:rPr lang="en-US" altLang="zh-CN" sz="2000" b="1">
                <a:effectLst/>
              </a:rPr>
              <a:t>:</a:t>
            </a:r>
            <a:r>
              <a:rPr lang="zh-CN" altLang="en-US" sz="2000" b="1">
                <a:effectLst/>
              </a:rPr>
              <a:t>现场查看是否配备了尘埃粒子计数器、风速仪（或风量罩）、温湿度计、压差计等设备，是否经过检定或校准，是否在有效期内。</a:t>
            </a:r>
          </a:p>
          <a:p>
            <a:pPr lvl="2">
              <a:lnSpc>
                <a:spcPct val="90000"/>
              </a:lnSpc>
            </a:pPr>
            <a:r>
              <a:rPr lang="en-US" altLang="zh-CN" sz="2000" b="1">
                <a:effectLst/>
              </a:rPr>
              <a:t>8.8.1</a:t>
            </a:r>
            <a:r>
              <a:rPr lang="zh-CN" altLang="en-US" sz="2000" b="1">
                <a:solidFill>
                  <a:srgbClr val="FF0000"/>
                </a:solidFill>
                <a:effectLst/>
              </a:rPr>
              <a:t>工艺用水检测仪器</a:t>
            </a:r>
            <a:r>
              <a:rPr lang="en-US" altLang="zh-CN" sz="2000" b="1">
                <a:effectLst/>
              </a:rPr>
              <a:t>:</a:t>
            </a:r>
            <a:r>
              <a:rPr lang="zh-CN" altLang="en-US" sz="2000" b="1">
                <a:effectLst/>
              </a:rPr>
              <a:t>现场查看生化实验室是否有用于工艺用水检验的有关设备、器具、试剂及储存环境，试剂如为自行制备，是否标识试剂名称、制备人、制备日期以及有效期等信息。</a:t>
            </a:r>
          </a:p>
        </p:txBody>
      </p:sp>
    </p:spTree>
  </p:cSld>
  <p:clrMapOvr>
    <a:masterClrMapping/>
  </p:clrMapOvr>
  <p:transition/>
  <p:timing/>
</p:sld>
</file>

<file path=ppt/slides/slide2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30722" name="Rectangle 2"/>
          <p:cNvSpPr/>
          <p:nvPr>
            <p:ph type="body" idx="4294967295"/>
          </p:nvPr>
        </p:nvSpPr>
        <p:spPr>
          <a:xfrm>
            <a:off x="684212" y="765175"/>
            <a:ext cx="7848600" cy="5360988"/>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r>
              <a:rPr lang="zh-CN" altLang="en-US" b="1">
                <a:effectLst/>
              </a:rPr>
              <a:t>二、检验实验室的检查要点</a:t>
            </a:r>
          </a:p>
          <a:p>
            <a:pPr lvl="1">
              <a:buNone/>
            </a:pPr>
            <a:r>
              <a:rPr lang="en-US" altLang="zh-CN" b="1">
                <a:effectLst/>
              </a:rPr>
              <a:t>8.2.1</a:t>
            </a:r>
            <a:r>
              <a:rPr lang="zh-CN" altLang="en-US" b="1">
                <a:effectLst/>
              </a:rPr>
              <a:t>应当定期对检验仪器和设备进行</a:t>
            </a:r>
            <a:r>
              <a:rPr lang="zh-CN" altLang="en-US" b="1">
                <a:solidFill>
                  <a:srgbClr val="FF0000"/>
                </a:solidFill>
                <a:effectLst/>
              </a:rPr>
              <a:t>校准或检定</a:t>
            </a:r>
            <a:r>
              <a:rPr lang="zh-CN" altLang="en-US" b="1">
                <a:effectLst/>
              </a:rPr>
              <a:t>，并予以</a:t>
            </a:r>
            <a:r>
              <a:rPr lang="zh-CN" altLang="en-US" b="1">
                <a:solidFill>
                  <a:srgbClr val="FF0000"/>
                </a:solidFill>
                <a:effectLst/>
              </a:rPr>
              <a:t>标识</a:t>
            </a:r>
            <a:r>
              <a:rPr lang="zh-CN" altLang="en-US" b="1">
                <a:effectLst/>
              </a:rPr>
              <a:t>。</a:t>
            </a:r>
          </a:p>
          <a:p>
            <a:pPr lvl="2"/>
            <a:r>
              <a:rPr lang="zh-CN" altLang="en-US" b="1">
                <a:effectLst/>
              </a:rPr>
              <a:t>查看检验仪器和设备是否按规定实施了校准或检定，是否进行了标识。 </a:t>
            </a:r>
          </a:p>
          <a:p>
            <a:pPr lvl="1">
              <a:buNone/>
            </a:pPr>
            <a:r>
              <a:rPr lang="en-US" altLang="zh-CN" b="1">
                <a:effectLst/>
              </a:rPr>
              <a:t>3.5.1</a:t>
            </a:r>
            <a:r>
              <a:rPr lang="zh-CN" altLang="en-US" b="1">
                <a:effectLst/>
              </a:rPr>
              <a:t>应当配备适当的</a:t>
            </a:r>
            <a:r>
              <a:rPr lang="zh-CN" altLang="en-US" b="1">
                <a:solidFill>
                  <a:srgbClr val="FF0000"/>
                </a:solidFill>
                <a:effectLst/>
              </a:rPr>
              <a:t>计量器具</a:t>
            </a:r>
            <a:r>
              <a:rPr lang="zh-CN" altLang="en-US" b="1">
                <a:effectLst/>
              </a:rPr>
              <a:t>，计量器具的量程和精度应当满足使用要求，计量器具应当标明其校准有效期，保存相应记录。</a:t>
            </a:r>
          </a:p>
          <a:p>
            <a:pPr lvl="2"/>
            <a:r>
              <a:rPr lang="zh-CN" altLang="en-US" b="1">
                <a:effectLst/>
              </a:rPr>
              <a:t>查看计量器具的校准记录，确定是否在有效期内使用。 </a:t>
            </a:r>
          </a:p>
        </p:txBody>
      </p:sp>
      <p:sp>
        <p:nvSpPr>
          <p:cNvPr id="30723" name="AutoShape 3"/>
          <p:cNvSpPr/>
          <p:nvPr/>
        </p:nvSpPr>
        <p:spPr>
          <a:xfrm>
            <a:off x="2339975" y="5157788"/>
            <a:ext cx="5976938" cy="935038"/>
          </a:xfrm>
          <a:prstGeom prst="wedgeRectCallout">
            <a:avLst>
              <a:gd name="adj1" fmla="val -60995"/>
              <a:gd name="adj2" fmla="val 22833"/>
            </a:avLst>
          </a:prstGeom>
          <a:solidFill>
            <a:schemeClr val="accent1"/>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校准后适用性的核查和计量单位资质</a:t>
            </a:r>
            <a:r>
              <a:rPr kumimoji="1" lang="en-US" altLang="zh-CN" sz="2400" b="1">
                <a:solidFill>
                  <a:schemeClr val="bg1"/>
                </a:solidFill>
                <a:effectLst/>
                <a:latin typeface="Times New Roman" pitchFamily="18" charset="0"/>
              </a:rPr>
              <a:t>(</a:t>
            </a:r>
            <a:r>
              <a:rPr kumimoji="1" lang="zh-CN" altLang="en-US" sz="2400" b="1">
                <a:solidFill>
                  <a:schemeClr val="bg1"/>
                </a:solidFill>
                <a:effectLst/>
                <a:latin typeface="Times New Roman" pitchFamily="18" charset="0"/>
              </a:rPr>
              <a:t>能力</a:t>
            </a:r>
            <a:r>
              <a:rPr kumimoji="1" lang="en-US" altLang="zh-CN" sz="2400" b="1">
                <a:solidFill>
                  <a:schemeClr val="bg1"/>
                </a:solidFill>
                <a:effectLst/>
                <a:latin typeface="Times New Roman" pitchFamily="18" charset="0"/>
              </a:rPr>
              <a:t>)</a:t>
            </a:r>
            <a:r>
              <a:rPr kumimoji="1" lang="zh-CN" altLang="en-US" sz="2400" b="1">
                <a:solidFill>
                  <a:schemeClr val="bg1"/>
                </a:solidFill>
                <a:effectLst/>
                <a:latin typeface="Times New Roman" pitchFamily="18" charset="0"/>
              </a:rPr>
              <a:t>的核查</a:t>
            </a:r>
          </a:p>
        </p:txBody>
      </p:sp>
      <p:sp>
        <p:nvSpPr>
          <p:cNvPr id="30724" name="AutoShape 4"/>
          <p:cNvSpPr/>
          <p:nvPr/>
        </p:nvSpPr>
        <p:spPr>
          <a:xfrm>
            <a:off x="1547812" y="5373688"/>
            <a:ext cx="360362" cy="360362"/>
          </a:xfrm>
          <a:prstGeom prst="irregularSeal1">
            <a:avLst/>
          </a:prstGeom>
          <a:solidFill>
            <a:schemeClr val="accent1"/>
          </a:solidFill>
          <a:ln>
            <a:solidFill>
              <a:schemeClr val="tx1"/>
            </a:solidFill>
            <a:miter lim="800000"/>
          </a:ln>
          <a:effectLst/>
        </p:spPr>
        <p:txBody>
          <a:bodyPr wrap="none" anchor="ctr" anchorCtr="0">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endParaRPr kumimoji="1" lang="zh-CN" altLang="en-US" sz="4400" b="1">
              <a:solidFill>
                <a:schemeClr val="bg1"/>
              </a:solidFill>
              <a:effectLst/>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9223372036854775808"/>
                                  </p:stCondLst>
                                  <p:childTnLst>
                                    <p:set>
                                      <p:cBhvr additive="base">
                                        <p:cTn id="6" dur="1" fill="hold">
                                          <p:stCondLst>
                                            <p:cond delay="0"/>
                                          </p:stCondLst>
                                        </p:cTn>
                                        <p:tgtEl>
                                          <p:spTgt spid="30723"/>
                                        </p:tgtEl>
                                        <p:attrNameLst>
                                          <p:attrName>style.visibility</p:attrName>
                                        </p:attrNameLst>
                                      </p:cBhvr>
                                      <p:to>
                                        <p:strVal val="visible"/>
                                      </p:to>
                                    </p:set>
                                    <p:anim calcmode="lin" valueType="num">
                                      <p:cBhvr additive="base">
                                        <p:cTn id="7" dur="500" fill="hold"/>
                                        <p:tgtEl>
                                          <p:spTgt spid="30723"/>
                                        </p:tgtEl>
                                        <p:attrNameLst>
                                          <p:attrName>ppt_x</p:attrName>
                                        </p:attrNameLst>
                                      </p:cBhvr>
                                      <p:tavLst>
                                        <p:tav tm="0">
                                          <p:val>
                                            <p:strVal val="#ppt_x"/>
                                          </p:val>
                                        </p:tav>
                                        <p:tav tm="100000">
                                          <p:val>
                                            <p:strVal val="#ppt_x"/>
                                          </p:val>
                                        </p:tav>
                                      </p:tavLst>
                                    </p:anim>
                                    <p:anim calcmode="lin" valueType="num">
                                      <p:cBhvr additive="base">
                                        <p:cTn id="8" dur="500" fill="hold"/>
                                        <p:tgtEl>
                                          <p:spTgt spid="307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p:bldLst>
  </p:timing>
</p:sld>
</file>

<file path=ppt/slides/slide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4098" name="Rectangle 3"/>
          <p:cNvSpPr/>
          <p:nvPr>
            <p:ph type="body" idx="4294967295"/>
          </p:nvPr>
        </p:nvSpPr>
        <p:spPr>
          <a:xfrm>
            <a:off x="900112" y="1628775"/>
            <a:ext cx="7559675" cy="452596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lvl="1">
              <a:buNone/>
            </a:pPr>
            <a:r>
              <a:rPr lang="en-US" altLang="zh-CN" b="1">
                <a:effectLst/>
              </a:rPr>
              <a:t>2.4.1</a:t>
            </a:r>
            <a:r>
              <a:rPr lang="zh-CN" altLang="en-US" b="1">
                <a:effectLst/>
              </a:rPr>
              <a:t>厂房与设施的设计和安装应当根据产品特性采取必要措施，有</a:t>
            </a:r>
            <a:r>
              <a:rPr lang="zh-CN" altLang="en-US" b="1">
                <a:solidFill>
                  <a:srgbClr val="FF0000"/>
                </a:solidFill>
                <a:effectLst/>
              </a:rPr>
              <a:t>效防止昆虫或其他动物进入</a:t>
            </a:r>
            <a:r>
              <a:rPr lang="zh-CN" altLang="en-US" b="1">
                <a:effectLst/>
              </a:rPr>
              <a:t>。</a:t>
            </a:r>
          </a:p>
          <a:p>
            <a:pPr lvl="2"/>
            <a:r>
              <a:rPr lang="zh-CN" altLang="en-US" b="1">
                <a:effectLst/>
              </a:rPr>
              <a:t>现场查看是否配备了相关设施。</a:t>
            </a:r>
            <a:r>
              <a:rPr lang="zh-CN" altLang="en-US">
                <a:effectLst/>
              </a:rPr>
              <a:t> </a:t>
            </a:r>
          </a:p>
          <a:p>
            <a:pPr lvl="0"/>
            <a:endParaRPr lang="zh-CN" altLang="en-US">
              <a:effectLst/>
            </a:endParaRPr>
          </a:p>
        </p:txBody>
      </p:sp>
    </p:spTree>
  </p:cSld>
  <p:clrMapOvr>
    <a:masterClrMapping/>
  </p:clrMapOvr>
  <p:transition/>
  <p:timing/>
</p:sld>
</file>

<file path=ppt/slides/slide3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31746" name="Rectangle 3"/>
          <p:cNvSpPr/>
          <p:nvPr>
            <p:ph idx="4294967295"/>
          </p:nvPr>
        </p:nvSpPr>
        <p:spPr>
          <a:xfrm>
            <a:off x="468312" y="549275"/>
            <a:ext cx="8229600" cy="5759450"/>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r>
              <a:rPr lang="zh-CN" altLang="en-US" b="1">
                <a:effectLst/>
              </a:rPr>
              <a:t>二、检验实验室的检查要点</a:t>
            </a:r>
          </a:p>
          <a:p>
            <a:pPr lvl="1" eaLnBrk="1" hangingPunct="1">
              <a:buNone/>
            </a:pPr>
            <a:r>
              <a:rPr lang="en-US" altLang="zh-CN" b="1">
                <a:effectLst/>
              </a:rPr>
              <a:t>8.7.1</a:t>
            </a:r>
            <a:r>
              <a:rPr lang="zh-CN" altLang="en-US" b="1">
                <a:effectLst/>
              </a:rPr>
              <a:t>具备</a:t>
            </a:r>
            <a:r>
              <a:rPr lang="zh-CN" altLang="en-US" b="1">
                <a:solidFill>
                  <a:srgbClr val="FF0000"/>
                </a:solidFill>
                <a:effectLst/>
              </a:rPr>
              <a:t>无菌、微生物限度和阳性对照</a:t>
            </a:r>
            <a:r>
              <a:rPr lang="zh-CN" altLang="en-US" b="1">
                <a:effectLst/>
              </a:rPr>
              <a:t>的检测能力和条件。</a:t>
            </a:r>
          </a:p>
          <a:p>
            <a:pPr lvl="2" eaLnBrk="1" hangingPunct="1"/>
            <a:r>
              <a:rPr lang="zh-CN" altLang="en-US" b="1">
                <a:effectLst/>
              </a:rPr>
              <a:t>现场查看是否具备无菌、微生物限度和阳性对照的检测条件</a:t>
            </a:r>
          </a:p>
          <a:p>
            <a:pPr lvl="3" eaLnBrk="1" hangingPunct="1"/>
            <a:r>
              <a:rPr lang="zh-CN" altLang="en-US" b="1">
                <a:effectLst/>
                <a:latin typeface="宋体" pitchFamily="2" charset="-122"/>
              </a:rPr>
              <a:t>无菌检查应在环境洁净度</a:t>
            </a:r>
            <a:r>
              <a:rPr lang="en-US" altLang="zh-CN" b="1">
                <a:effectLst/>
                <a:latin typeface="宋体" pitchFamily="2" charset="-122"/>
              </a:rPr>
              <a:t>10000</a:t>
            </a:r>
            <a:r>
              <a:rPr lang="zh-CN" altLang="en-US" b="1">
                <a:effectLst/>
                <a:latin typeface="宋体" pitchFamily="2" charset="-122"/>
              </a:rPr>
              <a:t>级和局部洁净度</a:t>
            </a:r>
            <a:r>
              <a:rPr lang="en-US" altLang="zh-CN" b="1">
                <a:effectLst/>
                <a:latin typeface="宋体" pitchFamily="2" charset="-122"/>
              </a:rPr>
              <a:t>100</a:t>
            </a:r>
            <a:r>
              <a:rPr lang="zh-CN" altLang="en-US" b="1">
                <a:effectLst/>
                <a:latin typeface="宋体" pitchFamily="2" charset="-122"/>
              </a:rPr>
              <a:t>级的单向流空气区域内或隔离系统中进行，其全过程必须严格遵守无菌操作，防止微生物污染。单向流空气区、工作台及环境应定期按</a:t>
            </a:r>
            <a:r>
              <a:rPr lang="en-US" altLang="zh-CN" b="1">
                <a:effectLst/>
                <a:latin typeface="宋体" pitchFamily="2" charset="-122"/>
              </a:rPr>
              <a:t>《</a:t>
            </a:r>
            <a:r>
              <a:rPr lang="zh-CN" altLang="en-US" b="1">
                <a:effectLst/>
                <a:latin typeface="宋体" pitchFamily="2" charset="-122"/>
              </a:rPr>
              <a:t>医药工业洁净室（区）悬浮粒子、浮游菌和沉降菌的测试方法</a:t>
            </a:r>
            <a:r>
              <a:rPr lang="en-US" altLang="zh-CN" b="1">
                <a:effectLst/>
                <a:latin typeface="宋体" pitchFamily="2" charset="-122"/>
              </a:rPr>
              <a:t>》</a:t>
            </a:r>
            <a:r>
              <a:rPr lang="zh-CN" altLang="en-US" b="1">
                <a:effectLst/>
                <a:latin typeface="宋体" pitchFamily="2" charset="-122"/>
              </a:rPr>
              <a:t>国家标准进行洁净度验证。隔离系统按相关的要求进行验证，其内部环境的洁净度须符合无菌检查要求（</a:t>
            </a:r>
            <a:r>
              <a:rPr lang="en-US" altLang="zh-CN" b="1">
                <a:effectLst/>
                <a:latin typeface="宋体" pitchFamily="2" charset="-122"/>
              </a:rPr>
              <a:t>《</a:t>
            </a:r>
            <a:r>
              <a:rPr lang="zh-CN" altLang="en-US" b="1">
                <a:effectLst/>
                <a:latin typeface="宋体" pitchFamily="2" charset="-122"/>
              </a:rPr>
              <a:t>中国药典</a:t>
            </a:r>
            <a:r>
              <a:rPr lang="en-US" altLang="zh-CN" b="1">
                <a:effectLst/>
                <a:latin typeface="宋体" pitchFamily="2" charset="-122"/>
              </a:rPr>
              <a:t>》 </a:t>
            </a:r>
            <a:r>
              <a:rPr lang="zh-CN" altLang="en-US" b="1">
                <a:effectLst/>
                <a:latin typeface="宋体" pitchFamily="2" charset="-122"/>
              </a:rPr>
              <a:t>）</a:t>
            </a:r>
          </a:p>
          <a:p>
            <a:pPr lvl="2" eaLnBrk="1" hangingPunct="1"/>
            <a:r>
              <a:rPr lang="zh-CN" altLang="en-US" b="1">
                <a:effectLst/>
              </a:rPr>
              <a:t>是否配备了相应的设备和检测人员（如：超净工作台、恒温培养箱、生化培养箱、压力蒸汽灭菌器、薄膜过滤设备、生物安全柜等）。 </a:t>
            </a:r>
          </a:p>
        </p:txBody>
      </p:sp>
    </p:spTree>
  </p:cSld>
  <p:clrMapOvr>
    <a:masterClrMapping/>
  </p:clrMapOvr>
  <p:transition/>
  <p:timing/>
</p:sld>
</file>

<file path=ppt/slides/slide3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32770" name="Rectangle 3"/>
          <p:cNvSpPr/>
          <p:nvPr>
            <p:ph idx="4294967295"/>
          </p:nvPr>
        </p:nvSpPr>
        <p:spPr>
          <a:xfrm>
            <a:off x="457200" y="260350"/>
            <a:ext cx="8229600" cy="6264275"/>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eaLnBrk="1" hangingPunct="1"/>
            <a:r>
              <a:rPr lang="zh-CN" altLang="en-US" b="1">
                <a:effectLst/>
              </a:rPr>
              <a:t>三、空气净化系统要求</a:t>
            </a:r>
          </a:p>
          <a:p>
            <a:pPr lvl="1" eaLnBrk="1" hangingPunct="1">
              <a:buNone/>
            </a:pPr>
            <a:r>
              <a:rPr lang="en-US" altLang="zh-CN" b="1">
                <a:effectLst/>
              </a:rPr>
              <a:t>3.7.1</a:t>
            </a:r>
            <a:r>
              <a:rPr lang="zh-CN" altLang="en-US" b="1">
                <a:effectLst/>
              </a:rPr>
              <a:t>应经过确认并保持连续运行，维持相应的洁净度级别，并一定周期后进行再确认</a:t>
            </a:r>
          </a:p>
          <a:p>
            <a:pPr lvl="2" eaLnBrk="1" hangingPunct="1"/>
            <a:r>
              <a:rPr lang="zh-CN" altLang="en-US" b="1">
                <a:effectLst/>
              </a:rPr>
              <a:t>高中初三级过滤、通过送、回风口布局判断气流组织</a:t>
            </a:r>
          </a:p>
          <a:p>
            <a:pPr lvl="2" eaLnBrk="1" hangingPunct="1"/>
            <a:r>
              <a:rPr lang="zh-CN" altLang="en-US" b="1">
                <a:solidFill>
                  <a:schemeClr val="hlink"/>
                </a:solidFill>
                <a:effectLst/>
              </a:rPr>
              <a:t>查看洁净室（区）空气净化系统的确认和再确认记录</a:t>
            </a:r>
          </a:p>
          <a:p>
            <a:pPr lvl="1" eaLnBrk="1" hangingPunct="1">
              <a:buNone/>
            </a:pPr>
            <a:r>
              <a:rPr lang="en-US" altLang="zh-CN" b="1">
                <a:effectLst/>
              </a:rPr>
              <a:t>3.7.2</a:t>
            </a:r>
            <a:r>
              <a:rPr lang="zh-CN" altLang="en-US" b="1">
                <a:effectLst/>
              </a:rPr>
              <a:t>停机后再次开启进行必要的测试或验证</a:t>
            </a:r>
          </a:p>
          <a:p>
            <a:pPr lvl="2"/>
            <a:r>
              <a:rPr lang="zh-CN" altLang="en-US" b="1">
                <a:effectLst/>
              </a:rPr>
              <a:t>如果洁净室（区）空气净化系统不连续使用，应当通过验证明确洁净室（区）空气净化系统重新启用的要求，并查看每次启用空气净化系统前的</a:t>
            </a:r>
            <a:r>
              <a:rPr lang="zh-CN" altLang="en-US" b="1">
                <a:solidFill>
                  <a:srgbClr val="FF0000"/>
                </a:solidFill>
                <a:effectLst/>
              </a:rPr>
              <a:t>操作记录</a:t>
            </a:r>
            <a:r>
              <a:rPr lang="zh-CN" altLang="en-US" b="1">
                <a:effectLst/>
              </a:rPr>
              <a:t>是否符合控制要求。</a:t>
            </a:r>
          </a:p>
          <a:p>
            <a:pPr lvl="2"/>
            <a:r>
              <a:rPr lang="zh-CN" altLang="en-US" b="1">
                <a:solidFill>
                  <a:schemeClr val="hlink"/>
                </a:solidFill>
                <a:effectLst/>
              </a:rPr>
              <a:t>如果未进行验证，在停机后再次开始生产前应当对洁净室（区）的环境参数进行检测，确认达到相关标准要求</a:t>
            </a:r>
            <a:r>
              <a:rPr lang="zh-CN" altLang="en-US">
                <a:solidFill>
                  <a:schemeClr val="hlink"/>
                </a:solidFill>
                <a:effectLst/>
              </a:rPr>
              <a:t> </a:t>
            </a:r>
            <a:endParaRPr lang="zh-CN" altLang="en-US" b="1">
              <a:solidFill>
                <a:schemeClr val="hlink"/>
              </a:solidFill>
              <a:effectLst/>
            </a:endParaRPr>
          </a:p>
        </p:txBody>
      </p:sp>
    </p:spTree>
  </p:cSld>
  <p:clrMapOvr>
    <a:masterClrMapping/>
  </p:clrMapOvr>
  <p:transition/>
  <p:timing/>
</p:sld>
</file>

<file path=ppt/slides/slide3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33794" name="Rectangle 3"/>
          <p:cNvSpPr/>
          <p:nvPr>
            <p:ph type="body" idx="4294967295"/>
          </p:nvPr>
        </p:nvSpPr>
        <p:spPr>
          <a:xfrm>
            <a:off x="457200" y="620712"/>
            <a:ext cx="8229600" cy="5505450"/>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r>
              <a:rPr lang="zh-CN" altLang="en-US" b="1">
                <a:effectLst/>
              </a:rPr>
              <a:t>三、空气净化系统检查要点</a:t>
            </a:r>
          </a:p>
          <a:p>
            <a:pPr lvl="1">
              <a:buNone/>
            </a:pPr>
            <a:r>
              <a:rPr lang="en-US" altLang="zh-CN" b="1">
                <a:effectLst/>
              </a:rPr>
              <a:t>8.9.1</a:t>
            </a:r>
            <a:r>
              <a:rPr lang="zh-CN" altLang="en-US" b="1">
                <a:effectLst/>
              </a:rPr>
              <a:t>应当按照医疗器械相关行业标准要求对洁净室（区）的尘粒、浮游菌或沉降菌、换气次数或风速、静压差、温度和相对湿度进行定期检（监）测，并保存检（监）测记录。</a:t>
            </a:r>
          </a:p>
          <a:p>
            <a:pPr lvl="2"/>
            <a:r>
              <a:rPr lang="zh-CN" altLang="en-US" b="1">
                <a:solidFill>
                  <a:schemeClr val="hlink"/>
                </a:solidFill>
                <a:effectLst/>
              </a:rPr>
              <a:t>查看洁净室（区）的监测记录</a:t>
            </a:r>
            <a:r>
              <a:rPr lang="zh-CN" altLang="en-US" b="1">
                <a:solidFill>
                  <a:srgbClr val="0066FF"/>
                </a:solidFill>
                <a:effectLst/>
              </a:rPr>
              <a:t>，</a:t>
            </a:r>
            <a:r>
              <a:rPr lang="zh-CN" altLang="en-US" b="1">
                <a:solidFill>
                  <a:schemeClr val="hlink"/>
                </a:solidFill>
                <a:effectLst/>
              </a:rPr>
              <a:t>检查项目和检测周期是否符合</a:t>
            </a:r>
            <a:r>
              <a:rPr lang="en-US" altLang="zh-CN" b="1">
                <a:solidFill>
                  <a:schemeClr val="hlink"/>
                </a:solidFill>
                <a:effectLst/>
              </a:rPr>
              <a:t>YY0033</a:t>
            </a:r>
            <a:r>
              <a:rPr lang="zh-CN" altLang="en-US" b="1">
                <a:solidFill>
                  <a:schemeClr val="hlink"/>
                </a:solidFill>
                <a:effectLst/>
              </a:rPr>
              <a:t>标准要求。</a:t>
            </a:r>
          </a:p>
          <a:p>
            <a:pPr lvl="2"/>
            <a:r>
              <a:rPr lang="zh-CN" altLang="en-US" b="1">
                <a:solidFill>
                  <a:schemeClr val="hlink"/>
                </a:solidFill>
                <a:effectLst/>
              </a:rPr>
              <a:t>现场查看使用的培养基是否符合</a:t>
            </a:r>
            <a:r>
              <a:rPr lang="en-US" altLang="zh-CN" b="1">
                <a:solidFill>
                  <a:schemeClr val="hlink"/>
                </a:solidFill>
                <a:effectLst/>
              </a:rPr>
              <a:t>GB/T 16294-2010</a:t>
            </a:r>
            <a:r>
              <a:rPr lang="zh-CN" altLang="en-US" b="1">
                <a:solidFill>
                  <a:schemeClr val="hlink"/>
                </a:solidFill>
                <a:effectLst/>
              </a:rPr>
              <a:t>中规定的要求</a:t>
            </a:r>
            <a:r>
              <a:rPr lang="zh-CN" altLang="en-US" b="1">
                <a:effectLst/>
              </a:rPr>
              <a:t>。</a:t>
            </a:r>
          </a:p>
          <a:p>
            <a:pPr lvl="3"/>
            <a:r>
              <a:rPr lang="zh-CN" altLang="en-US" b="1">
                <a:solidFill>
                  <a:srgbClr val="FF7C80"/>
                </a:solidFill>
                <a:effectLst/>
              </a:rPr>
              <a:t>现场查看是否配备了尘埃粒子计数器、风速仪（或风量罩）、温湿度计、压差计等设备，是否经过检定或校准，是否在有效期内。</a:t>
            </a:r>
          </a:p>
          <a:p>
            <a:pPr lvl="2"/>
            <a:r>
              <a:rPr lang="zh-CN" altLang="en-US" b="1">
                <a:effectLst/>
              </a:rPr>
              <a:t>现场查看压差、温湿度等是否符合文件规定要求。 </a:t>
            </a:r>
          </a:p>
        </p:txBody>
      </p:sp>
    </p:spTree>
  </p:cSld>
  <p:clrMapOvr>
    <a:masterClrMapping/>
  </p:clrMapOvr>
  <p:transition/>
  <p:timing/>
</p:sld>
</file>

<file path=ppt/slides/slide3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34818" name="Rectangle 3"/>
          <p:cNvSpPr/>
          <p:nvPr>
            <p:ph idx="4294967295"/>
          </p:nvPr>
        </p:nvSpPr>
        <p:spPr>
          <a:xfrm>
            <a:off x="457200" y="836612"/>
            <a:ext cx="7931150" cy="5289550"/>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r>
              <a:rPr lang="zh-CN" altLang="en-US" b="1">
                <a:effectLst/>
              </a:rPr>
              <a:t>四、工艺用气和工艺用水检查要点</a:t>
            </a:r>
          </a:p>
          <a:p>
            <a:pPr lvl="1" eaLnBrk="1" hangingPunct="1">
              <a:buNone/>
            </a:pPr>
            <a:r>
              <a:rPr lang="en-US" altLang="zh-CN" b="1">
                <a:effectLst/>
              </a:rPr>
              <a:t>2.22.1</a:t>
            </a:r>
            <a:r>
              <a:rPr lang="zh-CN" altLang="en-US" b="1">
                <a:effectLst/>
              </a:rPr>
              <a:t>洁净室（区）内使用的压缩空气等工艺用气均应当经过</a:t>
            </a:r>
            <a:r>
              <a:rPr lang="zh-CN" altLang="en-US" b="1">
                <a:solidFill>
                  <a:srgbClr val="FF0000"/>
                </a:solidFill>
                <a:effectLst/>
              </a:rPr>
              <a:t>净化处理</a:t>
            </a:r>
          </a:p>
          <a:p>
            <a:pPr lvl="2" eaLnBrk="1" hangingPunct="1"/>
            <a:r>
              <a:rPr lang="zh-CN" altLang="en-US" b="1">
                <a:effectLst/>
              </a:rPr>
              <a:t>现场查看工艺用气的</a:t>
            </a:r>
            <a:r>
              <a:rPr lang="zh-CN" altLang="en-US" b="1">
                <a:solidFill>
                  <a:srgbClr val="FF0000"/>
                </a:solidFill>
                <a:effectLst/>
              </a:rPr>
              <a:t>净化处理装置</a:t>
            </a:r>
            <a:r>
              <a:rPr lang="zh-CN" altLang="en-US" b="1">
                <a:effectLst/>
              </a:rPr>
              <a:t>及管路设置，工艺用气是否经过净化处理。</a:t>
            </a:r>
            <a:r>
              <a:rPr lang="zh-CN" altLang="en-US">
                <a:effectLst/>
              </a:rPr>
              <a:t> </a:t>
            </a:r>
            <a:endParaRPr lang="zh-CN" altLang="en-US" b="1" u="sng">
              <a:solidFill>
                <a:srgbClr val="FF0000"/>
              </a:solidFill>
              <a:effectLst/>
            </a:endParaRPr>
          </a:p>
          <a:p>
            <a:pPr lvl="1" eaLnBrk="1" hangingPunct="1">
              <a:buNone/>
            </a:pPr>
            <a:r>
              <a:rPr lang="en-US" altLang="zh-CN" b="1">
                <a:effectLst/>
              </a:rPr>
              <a:t>2.22.2</a:t>
            </a:r>
            <a:r>
              <a:rPr lang="zh-CN" altLang="en-US" b="1">
                <a:effectLst/>
              </a:rPr>
              <a:t>与产品使用表面直接接触的气体，其对产品的影响程度应当进行</a:t>
            </a:r>
            <a:r>
              <a:rPr lang="zh-CN" altLang="en-US" b="1">
                <a:solidFill>
                  <a:srgbClr val="FF0000"/>
                </a:solidFill>
                <a:effectLst/>
              </a:rPr>
              <a:t>验证和控制</a:t>
            </a:r>
          </a:p>
          <a:p>
            <a:pPr lvl="2" eaLnBrk="1" hangingPunct="1"/>
            <a:r>
              <a:rPr lang="zh-CN" altLang="en-US" b="1">
                <a:solidFill>
                  <a:srgbClr val="0066FF"/>
                </a:solidFill>
                <a:effectLst/>
              </a:rPr>
              <a:t>查看对与产品使用表面直接接触的气体对产品所造成的影响进行评价和验证的记录，是否根据评价和验证的结果规定了控制措施并实施。</a:t>
            </a:r>
            <a:r>
              <a:rPr lang="zh-CN" altLang="en-US">
                <a:solidFill>
                  <a:srgbClr val="0066FF"/>
                </a:solidFill>
                <a:effectLst/>
              </a:rPr>
              <a:t> </a:t>
            </a:r>
          </a:p>
        </p:txBody>
      </p:sp>
    </p:spTree>
  </p:cSld>
  <p:clrMapOvr>
    <a:masterClrMapping/>
  </p:clrMapOvr>
  <p:transition/>
  <p:timing/>
</p:sld>
</file>

<file path=ppt/slides/slide3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35842" name="Rectangle 2"/>
          <p:cNvSpPr/>
          <p:nvPr>
            <p:ph type="body" idx="4294967295"/>
          </p:nvPr>
        </p:nvSpPr>
        <p:spPr>
          <a:xfrm>
            <a:off x="395288" y="476250"/>
            <a:ext cx="8291512" cy="564991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r>
              <a:rPr lang="zh-CN" altLang="en-US" sz="2800" b="1">
                <a:effectLst/>
              </a:rPr>
              <a:t>四、工艺用气和工艺用水检查要点</a:t>
            </a:r>
          </a:p>
          <a:p>
            <a:pPr lvl="1">
              <a:buNone/>
            </a:pPr>
            <a:r>
              <a:rPr lang="en-US" altLang="zh-CN" sz="2400" b="1">
                <a:effectLst/>
              </a:rPr>
              <a:t>3.8.1</a:t>
            </a:r>
            <a:r>
              <a:rPr lang="zh-CN" altLang="en-US" sz="2400" b="1">
                <a:solidFill>
                  <a:srgbClr val="FF0000"/>
                </a:solidFill>
                <a:effectLst/>
              </a:rPr>
              <a:t>当</a:t>
            </a:r>
            <a:r>
              <a:rPr lang="zh-CN" altLang="en-US" sz="2400" b="1">
                <a:effectLst/>
              </a:rPr>
              <a:t>生产过程中使用工艺用水</a:t>
            </a:r>
            <a:r>
              <a:rPr lang="zh-CN" altLang="en-US" sz="2400" b="1">
                <a:solidFill>
                  <a:srgbClr val="FF0000"/>
                </a:solidFill>
                <a:effectLst/>
              </a:rPr>
              <a:t>时</a:t>
            </a:r>
            <a:r>
              <a:rPr lang="zh-CN" altLang="en-US" sz="2400" b="1">
                <a:effectLst/>
              </a:rPr>
              <a:t>，</a:t>
            </a:r>
            <a:r>
              <a:rPr lang="zh-CN" altLang="en-US" sz="2400" b="1">
                <a:solidFill>
                  <a:srgbClr val="FF0000"/>
                </a:solidFill>
                <a:effectLst/>
              </a:rPr>
              <a:t>应当</a:t>
            </a:r>
            <a:r>
              <a:rPr lang="zh-CN" altLang="en-US" sz="2400" b="1">
                <a:effectLst/>
              </a:rPr>
              <a:t>配备相应的制水设备，</a:t>
            </a:r>
            <a:r>
              <a:rPr lang="zh-CN" altLang="en-US" sz="2400" b="1">
                <a:solidFill>
                  <a:srgbClr val="FF0000"/>
                </a:solidFill>
                <a:effectLst/>
              </a:rPr>
              <a:t>并</a:t>
            </a:r>
            <a:r>
              <a:rPr lang="zh-CN" altLang="en-US" sz="2400" b="1">
                <a:effectLst/>
              </a:rPr>
              <a:t>有防止污染的措施，（</a:t>
            </a:r>
            <a:r>
              <a:rPr lang="zh-CN" altLang="en-US" sz="2400" b="1">
                <a:solidFill>
                  <a:srgbClr val="FF0000"/>
                </a:solidFill>
                <a:effectLst/>
              </a:rPr>
              <a:t>当</a:t>
            </a:r>
            <a:r>
              <a:rPr lang="zh-CN" altLang="en-US" sz="2400" b="1">
                <a:effectLst/>
              </a:rPr>
              <a:t>）用量较大</a:t>
            </a:r>
            <a:r>
              <a:rPr lang="zh-CN" altLang="en-US" sz="2400" b="1">
                <a:solidFill>
                  <a:srgbClr val="FF0000"/>
                </a:solidFill>
                <a:effectLst/>
              </a:rPr>
              <a:t>时  应当</a:t>
            </a:r>
            <a:r>
              <a:rPr lang="zh-CN" altLang="en-US" sz="2400" b="1">
                <a:effectLst/>
              </a:rPr>
              <a:t>通过管道输送至洁净室（区）的用水点。</a:t>
            </a:r>
          </a:p>
          <a:p>
            <a:pPr lvl="2"/>
            <a:r>
              <a:rPr lang="zh-CN" altLang="en-US" sz="2000" b="1">
                <a:effectLst/>
              </a:rPr>
              <a:t>工艺用水制备系统是否符合要求，监控设备和记录，如电导（阻）率等</a:t>
            </a:r>
          </a:p>
          <a:p>
            <a:pPr lvl="1">
              <a:buNone/>
            </a:pPr>
            <a:r>
              <a:rPr lang="zh-CN" altLang="en-US" sz="2400" b="1">
                <a:effectLst/>
              </a:rPr>
              <a:t>工艺用水应当满足产品质量的要求：</a:t>
            </a:r>
          </a:p>
          <a:p>
            <a:pPr lvl="2"/>
            <a:r>
              <a:rPr lang="zh-CN" altLang="en-US" sz="2000" b="1">
                <a:effectLst/>
              </a:rPr>
              <a:t>对于直接或间接接触心血管系统、淋巴系统或脑脊髓液或药液的无菌医疗器械：</a:t>
            </a:r>
          </a:p>
          <a:p>
            <a:pPr lvl="3"/>
            <a:r>
              <a:rPr lang="zh-CN" altLang="en-US" sz="1800" b="1">
                <a:solidFill>
                  <a:srgbClr val="FF0000"/>
                </a:solidFill>
                <a:effectLst/>
              </a:rPr>
              <a:t>若</a:t>
            </a:r>
            <a:r>
              <a:rPr lang="zh-CN" altLang="en-US" sz="1800" b="1">
                <a:effectLst/>
              </a:rPr>
              <a:t>水是最终产品的组成成分时，应当使用符合</a:t>
            </a:r>
            <a:r>
              <a:rPr lang="en-US" altLang="zh-CN" sz="1800" b="1">
                <a:effectLst/>
              </a:rPr>
              <a:t>《</a:t>
            </a:r>
            <a:r>
              <a:rPr lang="zh-CN" altLang="en-US" sz="1800" b="1">
                <a:effectLst/>
              </a:rPr>
              <a:t>中国药典</a:t>
            </a:r>
            <a:r>
              <a:rPr lang="en-US" altLang="zh-CN" sz="1800" b="1">
                <a:effectLst/>
              </a:rPr>
              <a:t>》</a:t>
            </a:r>
            <a:r>
              <a:rPr lang="zh-CN" altLang="en-US" sz="1800" b="1">
                <a:effectLst/>
              </a:rPr>
              <a:t>要求的</a:t>
            </a:r>
            <a:r>
              <a:rPr lang="zh-CN" altLang="en-US" sz="1800" b="1">
                <a:solidFill>
                  <a:srgbClr val="FF0000"/>
                </a:solidFill>
                <a:effectLst/>
              </a:rPr>
              <a:t>注射用水</a:t>
            </a:r>
            <a:r>
              <a:rPr lang="zh-CN" altLang="en-US" sz="1800" b="1">
                <a:effectLst/>
              </a:rPr>
              <a:t>；</a:t>
            </a:r>
          </a:p>
          <a:p>
            <a:pPr lvl="3"/>
            <a:r>
              <a:rPr lang="zh-CN" altLang="en-US" sz="1800" b="1">
                <a:solidFill>
                  <a:srgbClr val="FF0000"/>
                </a:solidFill>
                <a:effectLst/>
              </a:rPr>
              <a:t>若</a:t>
            </a:r>
            <a:r>
              <a:rPr lang="zh-CN" altLang="en-US" sz="1800" b="1">
                <a:effectLst/>
              </a:rPr>
              <a:t>用于末道清洗应当使用符合</a:t>
            </a:r>
            <a:r>
              <a:rPr lang="en-US" altLang="zh-CN" sz="1800" b="1">
                <a:effectLst/>
              </a:rPr>
              <a:t>《</a:t>
            </a:r>
            <a:r>
              <a:rPr lang="zh-CN" altLang="en-US" sz="1800" b="1">
                <a:effectLst/>
              </a:rPr>
              <a:t>中国药典</a:t>
            </a:r>
            <a:r>
              <a:rPr lang="en-US" altLang="zh-CN" sz="1800" b="1">
                <a:effectLst/>
              </a:rPr>
              <a:t>》</a:t>
            </a:r>
            <a:r>
              <a:rPr lang="zh-CN" altLang="en-US" sz="1800" b="1">
                <a:effectLst/>
              </a:rPr>
              <a:t>要求的注射用水或用超滤等其他方法产生的同等要求的</a:t>
            </a:r>
            <a:r>
              <a:rPr lang="zh-CN" altLang="en-US" sz="1800" b="1">
                <a:solidFill>
                  <a:srgbClr val="FF0000"/>
                </a:solidFill>
                <a:effectLst/>
              </a:rPr>
              <a:t>注射用水</a:t>
            </a:r>
            <a:r>
              <a:rPr lang="zh-CN" altLang="en-US" sz="1800" b="1">
                <a:effectLst/>
              </a:rPr>
              <a:t>。</a:t>
            </a:r>
          </a:p>
          <a:p>
            <a:pPr lvl="2"/>
            <a:r>
              <a:rPr lang="zh-CN" altLang="en-US" sz="2000" b="1">
                <a:effectLst/>
              </a:rPr>
              <a:t>与人体组织、骨腔或自然腔体接触的无菌医疗器械，末道清洗用水应当使用符合</a:t>
            </a:r>
            <a:r>
              <a:rPr lang="en-US" altLang="zh-CN" sz="2000" b="1">
                <a:effectLst/>
              </a:rPr>
              <a:t>《</a:t>
            </a:r>
            <a:r>
              <a:rPr lang="zh-CN" altLang="en-US" sz="2000" b="1">
                <a:effectLst/>
              </a:rPr>
              <a:t>中国药典</a:t>
            </a:r>
            <a:r>
              <a:rPr lang="en-US" altLang="zh-CN" sz="2000" b="1">
                <a:effectLst/>
              </a:rPr>
              <a:t>》</a:t>
            </a:r>
            <a:r>
              <a:rPr lang="zh-CN" altLang="en-US" sz="2000" b="1">
                <a:effectLst/>
              </a:rPr>
              <a:t>要求的</a:t>
            </a:r>
            <a:r>
              <a:rPr lang="zh-CN" altLang="en-US" sz="2000" b="1">
                <a:solidFill>
                  <a:srgbClr val="FF0000"/>
                </a:solidFill>
                <a:effectLst/>
              </a:rPr>
              <a:t>纯化水</a:t>
            </a:r>
            <a:r>
              <a:rPr lang="zh-CN" altLang="en-US" sz="2000" b="1">
                <a:effectLst/>
              </a:rPr>
              <a:t> </a:t>
            </a:r>
          </a:p>
        </p:txBody>
      </p:sp>
    </p:spTree>
  </p:cSld>
  <p:clrMapOvr>
    <a:masterClrMapping/>
  </p:clrMapOvr>
  <p:transition/>
  <p:timing/>
</p:sld>
</file>

<file path=ppt/slides/slide3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36866" name="Rectangle 3"/>
          <p:cNvSpPr/>
          <p:nvPr>
            <p:ph idx="4294967295"/>
          </p:nvPr>
        </p:nvSpPr>
        <p:spPr>
          <a:xfrm>
            <a:off x="457200" y="1600200"/>
            <a:ext cx="8229600" cy="4525962"/>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r>
              <a:rPr lang="zh-CN" altLang="en-US" b="1">
                <a:effectLst/>
              </a:rPr>
              <a:t>四、工艺用气和工艺用水检查要点</a:t>
            </a:r>
          </a:p>
          <a:p>
            <a:pPr lvl="1" eaLnBrk="1" hangingPunct="1">
              <a:buNone/>
            </a:pPr>
            <a:r>
              <a:rPr lang="en-US" altLang="zh-CN" b="1">
                <a:effectLst/>
              </a:rPr>
              <a:t>3.9.1</a:t>
            </a:r>
            <a:r>
              <a:rPr lang="zh-CN" altLang="en-US" b="1">
                <a:effectLst/>
              </a:rPr>
              <a:t>工艺用水的</a:t>
            </a:r>
            <a:r>
              <a:rPr lang="zh-CN" altLang="en-US" b="1">
                <a:solidFill>
                  <a:srgbClr val="FF0000"/>
                </a:solidFill>
                <a:effectLst/>
              </a:rPr>
              <a:t>储罐</a:t>
            </a:r>
            <a:r>
              <a:rPr lang="zh-CN" altLang="en-US" b="1">
                <a:effectLst/>
              </a:rPr>
              <a:t>和</a:t>
            </a:r>
            <a:r>
              <a:rPr lang="zh-CN" altLang="en-US" b="1">
                <a:solidFill>
                  <a:srgbClr val="FF0000"/>
                </a:solidFill>
                <a:effectLst/>
              </a:rPr>
              <a:t>输送管道</a:t>
            </a:r>
            <a:r>
              <a:rPr lang="zh-CN" altLang="en-US" b="1">
                <a:effectLst/>
              </a:rPr>
              <a:t>应当满足产品要求，并定期清洗、消毒。</a:t>
            </a:r>
          </a:p>
          <a:p>
            <a:pPr lvl="2" eaLnBrk="1" hangingPunct="1"/>
            <a:r>
              <a:rPr lang="zh-CN" altLang="en-US" b="1">
                <a:effectLst/>
              </a:rPr>
              <a:t>现场查看工艺用水的储罐和输送管道应当用</a:t>
            </a:r>
            <a:r>
              <a:rPr lang="zh-CN" altLang="en-US" b="1">
                <a:solidFill>
                  <a:srgbClr val="FF0000"/>
                </a:solidFill>
                <a:effectLst/>
              </a:rPr>
              <a:t>不锈钢或其他无毒材料</a:t>
            </a:r>
            <a:r>
              <a:rPr lang="zh-CN" altLang="en-US" b="1">
                <a:effectLst/>
              </a:rPr>
              <a:t>制成，</a:t>
            </a:r>
            <a:r>
              <a:rPr lang="zh-CN" altLang="en-US" b="1">
                <a:solidFill>
                  <a:srgbClr val="0066FF"/>
                </a:solidFill>
                <a:effectLst/>
              </a:rPr>
              <a:t>应当定期清洗、消毒并进行记录</a:t>
            </a:r>
            <a:r>
              <a:rPr lang="zh-CN" altLang="en-US" b="1">
                <a:effectLst/>
              </a:rPr>
              <a:t>。</a:t>
            </a:r>
            <a:r>
              <a:rPr lang="zh-CN" altLang="en-US">
                <a:effectLst/>
              </a:rPr>
              <a:t> </a:t>
            </a:r>
          </a:p>
        </p:txBody>
      </p:sp>
    </p:spTree>
  </p:cSld>
  <p:clrMapOvr>
    <a:masterClrMapping/>
  </p:clrMapOvr>
  <p:transition/>
  <p:timing/>
</p:sld>
</file>

<file path=ppt/slides/slide3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37890" name="Rectangle 3"/>
          <p:cNvSpPr/>
          <p:nvPr>
            <p:ph idx="4294967295"/>
          </p:nvPr>
        </p:nvSpPr>
        <p:spPr>
          <a:xfrm>
            <a:off x="457200" y="1052512"/>
            <a:ext cx="8229600" cy="5073650"/>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r>
              <a:rPr lang="zh-CN" altLang="en-US" b="1">
                <a:effectLst/>
              </a:rPr>
              <a:t>四、工艺用气和工艺用水检查要点</a:t>
            </a:r>
          </a:p>
          <a:p>
            <a:pPr lvl="1" eaLnBrk="1" hangingPunct="1">
              <a:buNone/>
            </a:pPr>
            <a:r>
              <a:rPr lang="en-US" altLang="zh-CN" b="1">
                <a:effectLst/>
              </a:rPr>
              <a:t>8.8.1</a:t>
            </a:r>
            <a:r>
              <a:rPr lang="zh-CN" altLang="en-US" b="1">
                <a:effectLst/>
              </a:rPr>
              <a:t>对工艺用水进行监控和定期检测</a:t>
            </a:r>
            <a:r>
              <a:rPr lang="en-US" altLang="zh-CN" b="1">
                <a:effectLst/>
              </a:rPr>
              <a:t>,</a:t>
            </a:r>
            <a:r>
              <a:rPr lang="zh-CN" altLang="en-US" b="1">
                <a:effectLst/>
              </a:rPr>
              <a:t>并保持监控记录和检测报告。</a:t>
            </a:r>
          </a:p>
          <a:p>
            <a:pPr lvl="3"/>
            <a:r>
              <a:rPr lang="zh-CN" altLang="en-US" b="1">
                <a:solidFill>
                  <a:srgbClr val="FF7C80"/>
                </a:solidFill>
                <a:effectLst/>
              </a:rPr>
              <a:t>现场查看生化实验室是否有用于工艺用水检验的有关设备、器具、试剂及储存环境，试剂如为自行制备，是否标识试剂名称、制备人、制备日期以及有效期等信息。</a:t>
            </a:r>
          </a:p>
          <a:p>
            <a:pPr lvl="2"/>
            <a:r>
              <a:rPr lang="zh-CN" altLang="en-US" b="1">
                <a:effectLst/>
              </a:rPr>
              <a:t>查看工艺用水监控记录</a:t>
            </a:r>
            <a:r>
              <a:rPr lang="zh-CN" altLang="en-US" b="1">
                <a:solidFill>
                  <a:schemeClr val="hlink"/>
                </a:solidFill>
                <a:effectLst/>
              </a:rPr>
              <a:t>、检测报告是否符合文件的规定要求。</a:t>
            </a:r>
            <a:r>
              <a:rPr lang="zh-CN" altLang="en-US">
                <a:solidFill>
                  <a:schemeClr val="hlink"/>
                </a:solidFill>
                <a:effectLst/>
              </a:rPr>
              <a:t> </a:t>
            </a:r>
          </a:p>
        </p:txBody>
      </p:sp>
    </p:spTree>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5122" name="AutoShape 2"/>
          <p:cNvSpPr/>
          <p:nvPr/>
        </p:nvSpPr>
        <p:spPr>
          <a:xfrm>
            <a:off x="7524750" y="188912"/>
            <a:ext cx="1439862" cy="6048375"/>
          </a:xfrm>
          <a:prstGeom prst="wedgeRectCallout">
            <a:avLst>
              <a:gd name="adj1" fmla="val -271829"/>
              <a:gd name="adj2" fmla="val -30315"/>
            </a:avLst>
          </a:prstGeom>
          <a:solidFill>
            <a:srgbClr val="00CC66"/>
          </a:solidFill>
          <a:ln>
            <a:solidFill>
              <a:srgbClr val="00CC66"/>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eaLnBrk="1" hangingPunct="1">
              <a:buFontTx/>
              <a:buNone/>
            </a:pPr>
            <a:r>
              <a:rPr kumimoji="1" lang="zh-CN" altLang="en-US" sz="2400" b="1">
                <a:solidFill>
                  <a:schemeClr val="bg1"/>
                </a:solidFill>
                <a:effectLst/>
                <a:latin typeface="Times New Roman" pitchFamily="18" charset="0"/>
              </a:rPr>
              <a:t>勤剪指甲、勤理发、剃胡须、勤换衣服、勤洗澡</a:t>
            </a:r>
            <a:r>
              <a:rPr kumimoji="1" lang="en-US" altLang="zh-CN" sz="2400" b="1">
                <a:solidFill>
                  <a:schemeClr val="bg1"/>
                </a:solidFill>
                <a:effectLst/>
                <a:latin typeface="Times New Roman" pitchFamily="18" charset="0"/>
              </a:rPr>
              <a:t>,</a:t>
            </a:r>
            <a:r>
              <a:rPr kumimoji="1" lang="zh-CN" altLang="en-US" sz="2400" b="1">
                <a:solidFill>
                  <a:schemeClr val="bg1"/>
                </a:solidFill>
                <a:effectLst/>
                <a:latin typeface="Times New Roman" pitchFamily="18" charset="0"/>
              </a:rPr>
              <a:t>不能使用有污染的化妆品</a:t>
            </a:r>
            <a:r>
              <a:rPr kumimoji="1" lang="en-US" altLang="zh-CN" sz="2400" b="1">
                <a:solidFill>
                  <a:schemeClr val="bg1"/>
                </a:solidFill>
                <a:effectLst/>
                <a:latin typeface="Times New Roman" pitchFamily="18" charset="0"/>
              </a:rPr>
              <a:t>,</a:t>
            </a:r>
            <a:r>
              <a:rPr kumimoji="1" lang="zh-CN" altLang="en-US" sz="2400" b="1">
                <a:solidFill>
                  <a:schemeClr val="bg1"/>
                </a:solidFill>
                <a:effectLst/>
                <a:latin typeface="Times New Roman" pitchFamily="18" charset="0"/>
              </a:rPr>
              <a:t>不佩带饰物 </a:t>
            </a:r>
            <a:r>
              <a:rPr kumimoji="1" lang="en-US" altLang="zh-CN" sz="2400" b="1">
                <a:solidFill>
                  <a:schemeClr val="bg1"/>
                </a:solidFill>
                <a:effectLst/>
                <a:latin typeface="Times New Roman" pitchFamily="18" charset="0"/>
              </a:rPr>
              <a:t>,</a:t>
            </a:r>
            <a:r>
              <a:rPr kumimoji="1" lang="zh-CN" altLang="en-US" sz="2400" b="1">
                <a:solidFill>
                  <a:schemeClr val="bg1"/>
                </a:solidFill>
                <a:effectLst/>
                <a:latin typeface="Times New Roman" pitchFamily="18" charset="0"/>
              </a:rPr>
              <a:t>手在消毒以后，不再接触与工作无关的物品</a:t>
            </a:r>
            <a:r>
              <a:rPr kumimoji="1" lang="zh-CN" altLang="en-US" sz="2000" b="1">
                <a:solidFill>
                  <a:schemeClr val="bg1"/>
                </a:solidFill>
                <a:effectLst/>
                <a:latin typeface="Times New Roman" pitchFamily="18" charset="0"/>
              </a:rPr>
              <a:t> </a:t>
            </a:r>
          </a:p>
        </p:txBody>
      </p:sp>
      <p:sp>
        <p:nvSpPr>
          <p:cNvPr id="5123"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3FAF7F20-3546-4DBB-BE24-6819FAD97623}" type="datetime1">
              <a:rPr kumimoji="0" lang="en-US" altLang="zh-CN" sz="1200" b="0">
                <a:solidFill>
                  <a:srgbClr val="898989"/>
                </a:solidFill>
                <a:effectLst/>
                <a:latin typeface="Arial"/>
              </a:rPr>
              <a:t>2/1/2020</a:t>
            </a:fld>
          </a:p>
        </p:txBody>
      </p:sp>
      <p:sp>
        <p:nvSpPr>
          <p:cNvPr id="5124"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444BFF98-4869-4986-924B-02A8BBF46225}" type="slidenum">
              <a:rPr kumimoji="0" lang="en-US" altLang="zh-CN" sz="1200" b="0">
                <a:solidFill>
                  <a:srgbClr val="898989"/>
                </a:solidFill>
                <a:effectLst/>
                <a:latin typeface="Arial"/>
              </a:rPr>
              <a:t>4</a:t>
            </a:fld>
          </a:p>
        </p:txBody>
      </p:sp>
      <p:sp>
        <p:nvSpPr>
          <p:cNvPr id="5125" name="Rectangle 4"/>
          <p:cNvSpPr/>
          <p:nvPr>
            <p:ph type="body" idx="4294967295"/>
          </p:nvPr>
        </p:nvSpPr>
        <p:spPr>
          <a:xfrm>
            <a:off x="250825" y="549275"/>
            <a:ext cx="7200900" cy="6048375"/>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gn="just" eaLnBrk="1" hangingPunct="1">
              <a:lnSpc>
                <a:spcPct val="90000"/>
              </a:lnSpc>
            </a:pPr>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p>
          <a:p>
            <a:pPr lvl="1">
              <a:lnSpc>
                <a:spcPct val="90000"/>
              </a:lnSpc>
              <a:buNone/>
            </a:pPr>
            <a:r>
              <a:rPr lang="en-US" altLang="zh-CN" b="1">
                <a:solidFill>
                  <a:srgbClr val="0066FF"/>
                </a:solidFill>
                <a:effectLst/>
              </a:rPr>
              <a:t>1.8.1</a:t>
            </a:r>
            <a:r>
              <a:rPr lang="zh-CN" altLang="en-US" b="1">
                <a:solidFill>
                  <a:srgbClr val="0066FF"/>
                </a:solidFill>
                <a:effectLst/>
              </a:rPr>
              <a:t>查看工作人员</a:t>
            </a:r>
            <a:r>
              <a:rPr lang="zh-CN" altLang="en-US" b="1" u="sng">
                <a:solidFill>
                  <a:srgbClr val="FF0000"/>
                </a:solidFill>
                <a:effectLst/>
              </a:rPr>
              <a:t>卫生守则</a:t>
            </a:r>
          </a:p>
          <a:p>
            <a:pPr lvl="2" algn="just" eaLnBrk="1" hangingPunct="1">
              <a:lnSpc>
                <a:spcPct val="90000"/>
              </a:lnSpc>
            </a:pPr>
            <a:r>
              <a:rPr lang="zh-CN" altLang="en-US" b="1">
                <a:solidFill>
                  <a:srgbClr val="0066FF"/>
                </a:solidFill>
                <a:effectLst/>
              </a:rPr>
              <a:t>是否对人员清洁、进出程序、洁净服的穿戴作出规定</a:t>
            </a:r>
          </a:p>
          <a:p>
            <a:pPr lvl="1">
              <a:lnSpc>
                <a:spcPct val="90000"/>
              </a:lnSpc>
              <a:buNone/>
            </a:pPr>
            <a:r>
              <a:rPr lang="en-US" altLang="zh-CN" b="1">
                <a:effectLst/>
              </a:rPr>
              <a:t>1.8.2</a:t>
            </a:r>
            <a:r>
              <a:rPr lang="zh-CN" altLang="en-US" b="1">
                <a:effectLst/>
              </a:rPr>
              <a:t>观察进入洁净区人员的净化程序</a:t>
            </a:r>
          </a:p>
          <a:p>
            <a:pPr lvl="2" algn="just" eaLnBrk="1" hangingPunct="1">
              <a:lnSpc>
                <a:spcPct val="90000"/>
              </a:lnSpc>
            </a:pPr>
            <a:r>
              <a:rPr lang="zh-CN" altLang="en-US" b="1">
                <a:effectLst/>
              </a:rPr>
              <a:t>是否按规定的</a:t>
            </a:r>
            <a:r>
              <a:rPr lang="zh-CN" altLang="en-US" b="1" u="sng">
                <a:solidFill>
                  <a:srgbClr val="FF0000"/>
                </a:solidFill>
                <a:effectLst/>
                <a:hlinkClick action="ppaction://noaction"/>
              </a:rPr>
              <a:t>净化程序</a:t>
            </a:r>
            <a:r>
              <a:rPr lang="zh-CN" altLang="en-US" b="1">
                <a:effectLst/>
              </a:rPr>
              <a:t>进行净化</a:t>
            </a:r>
            <a:r>
              <a:rPr lang="en-US" altLang="zh-CN" b="1">
                <a:effectLst/>
              </a:rPr>
              <a:t>,</a:t>
            </a:r>
            <a:r>
              <a:rPr lang="zh-CN" altLang="en-US" b="1">
                <a:effectLst/>
              </a:rPr>
              <a:t>净化程序和设施是否达到人员净化的目的</a:t>
            </a:r>
          </a:p>
          <a:p>
            <a:pPr lvl="2" algn="just" eaLnBrk="1" hangingPunct="1">
              <a:lnSpc>
                <a:spcPct val="90000"/>
              </a:lnSpc>
            </a:pPr>
            <a:r>
              <a:rPr lang="zh-CN" altLang="en-US" b="1">
                <a:effectLst/>
              </a:rPr>
              <a:t>是否</a:t>
            </a:r>
            <a:r>
              <a:rPr lang="zh-CN" altLang="en-US" b="1">
                <a:solidFill>
                  <a:srgbClr val="FF0000"/>
                </a:solidFill>
                <a:effectLst/>
              </a:rPr>
              <a:t>按规定穿戴</a:t>
            </a:r>
            <a:r>
              <a:rPr lang="zh-CN" altLang="en-US" b="1">
                <a:effectLst/>
              </a:rPr>
              <a:t>工作帽、口罩和洁净工作服、工作鞋或鞋套，及手套（适应时）</a:t>
            </a:r>
            <a:endParaRPr lang="en-US" altLang="zh-CN" b="1">
              <a:effectLst/>
            </a:endParaRPr>
          </a:p>
          <a:p>
            <a:pPr lvl="3" algn="just" eaLnBrk="1" hangingPunct="1">
              <a:lnSpc>
                <a:spcPct val="90000"/>
              </a:lnSpc>
            </a:pPr>
            <a:r>
              <a:rPr lang="zh-CN" altLang="en-US" b="1">
                <a:effectLst/>
              </a:rPr>
              <a:t>洁净区内不得穿拖鞋</a:t>
            </a:r>
          </a:p>
          <a:p>
            <a:pPr lvl="1" algn="just" eaLnBrk="1" hangingPunct="1">
              <a:lnSpc>
                <a:spcPct val="90000"/>
              </a:lnSpc>
              <a:buNone/>
            </a:pPr>
            <a:r>
              <a:rPr lang="en-US" altLang="zh-CN" b="1">
                <a:effectLst/>
              </a:rPr>
              <a:t>1.8.3</a:t>
            </a:r>
            <a:r>
              <a:rPr lang="zh-CN" altLang="en-US" b="1">
                <a:effectLst/>
              </a:rPr>
              <a:t>关于裸手接触产品操作人员手的</a:t>
            </a:r>
            <a:r>
              <a:rPr lang="zh-CN" altLang="en-US" b="1">
                <a:effectLst/>
                <a:latin typeface="宋体" pitchFamily="2" charset="-122"/>
              </a:rPr>
              <a:t>再次消毒</a:t>
            </a:r>
            <a:r>
              <a:rPr lang="zh-CN" altLang="en-US" b="1">
                <a:effectLst/>
              </a:rPr>
              <a:t> </a:t>
            </a:r>
          </a:p>
          <a:p>
            <a:pPr lvl="2" algn="just" eaLnBrk="1" hangingPunct="1">
              <a:lnSpc>
                <a:spcPct val="90000"/>
              </a:lnSpc>
            </a:pPr>
            <a:r>
              <a:rPr lang="zh-CN" altLang="en-US" b="1">
                <a:effectLst/>
              </a:rPr>
              <a:t>查看现场</a:t>
            </a:r>
            <a:r>
              <a:rPr lang="zh-CN" altLang="en-US" b="1">
                <a:solidFill>
                  <a:srgbClr val="FF0000"/>
                </a:solidFill>
                <a:effectLst/>
              </a:rPr>
              <a:t>手再消毒</a:t>
            </a:r>
            <a:r>
              <a:rPr lang="zh-CN" altLang="en-US" b="1">
                <a:effectLst/>
              </a:rPr>
              <a:t>方法</a:t>
            </a:r>
          </a:p>
          <a:p>
            <a:pPr lvl="2" algn="just" eaLnBrk="1" hangingPunct="1">
              <a:lnSpc>
                <a:spcPct val="90000"/>
              </a:lnSpc>
            </a:pPr>
            <a:r>
              <a:rPr lang="zh-CN" altLang="en-US" b="1">
                <a:solidFill>
                  <a:srgbClr val="0066FF"/>
                </a:solidFill>
                <a:effectLst/>
              </a:rPr>
              <a:t>配制或领用记录</a:t>
            </a:r>
            <a:r>
              <a:rPr lang="en-US" altLang="zh-CN" b="1">
                <a:solidFill>
                  <a:srgbClr val="0066FF"/>
                </a:solidFill>
                <a:effectLst/>
              </a:rPr>
              <a:t>,</a:t>
            </a:r>
            <a:r>
              <a:rPr lang="zh-CN" altLang="en-US" b="1">
                <a:solidFill>
                  <a:srgbClr val="0066FF"/>
                </a:solidFill>
                <a:effectLst/>
              </a:rPr>
              <a:t>是否按规定定期更换消毒剂的种类</a:t>
            </a:r>
            <a:endParaRPr lang="en-US" altLang="zh-CN" b="1">
              <a:solidFill>
                <a:srgbClr val="0066FF"/>
              </a:solidFill>
              <a:effectLst/>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9223372036854775808"/>
                                  </p:stCondLst>
                                  <p:childTnLst>
                                    <p:set>
                                      <p:cBhvr additive="base">
                                        <p:cTn id="6" dur="1" fill="hold">
                                          <p:stCondLst>
                                            <p:cond delay="0"/>
                                          </p:stCondLst>
                                        </p:cTn>
                                        <p:tgtEl>
                                          <p:spTgt spid="5122"/>
                                        </p:tgtEl>
                                        <p:attrNameLst>
                                          <p:attrName>style.visibility</p:attrName>
                                        </p:attrNameLst>
                                      </p:cBhvr>
                                      <p:to>
                                        <p:strVal val="visible"/>
                                      </p:to>
                                    </p:set>
                                    <p:anim to="" calcmode="lin" valueType="num">
                                      <p:cBhvr additive="base">
                                        <p:cTn id="7" dur="1" fill="hold"/>
                                        <p:tgtEl>
                                          <p:spTgt spid="5122"/>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6146"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3D65913B-DBC7-466A-A616-2215015F6136}" type="datetime1">
              <a:rPr kumimoji="0" lang="en-US" altLang="zh-CN" sz="1200" b="0">
                <a:solidFill>
                  <a:srgbClr val="898989"/>
                </a:solidFill>
                <a:effectLst/>
                <a:latin typeface="Arial"/>
              </a:rPr>
              <a:t>2/1/2020</a:t>
            </a:fld>
          </a:p>
        </p:txBody>
      </p:sp>
      <p:sp>
        <p:nvSpPr>
          <p:cNvPr id="6147"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320F088D-9677-4B40-92D3-DFD7C4AB1DA5}" type="slidenum">
              <a:rPr kumimoji="0" lang="en-US" altLang="zh-CN" sz="1200" b="0">
                <a:solidFill>
                  <a:srgbClr val="898989"/>
                </a:solidFill>
                <a:effectLst/>
                <a:latin typeface="Arial"/>
              </a:rPr>
              <a:t>5</a:t>
            </a:fld>
          </a:p>
        </p:txBody>
      </p:sp>
      <p:sp>
        <p:nvSpPr>
          <p:cNvPr id="6148" name="Rectangle 2"/>
          <p:cNvSpPr>
            <a:spLocks noGrp="1" noChangeArrowheads="1"/>
          </p:cNvSpPr>
          <p:nvPr>
            <p:ph type="title" idx="4294967295"/>
          </p:nvPr>
        </p:nvSpPr>
        <p:spPr>
          <a:xfrm>
            <a:off x="500063" y="1500188"/>
            <a:ext cx="5834062" cy="576262"/>
          </a:xfrm>
          <a:solidFill>
            <a:srgbClr val="FFFFFF"/>
          </a:solidFill>
          <a:ln>
            <a:solidFill>
              <a:srgbClr val="000000"/>
            </a:solidFill>
          </a:ln>
          <a:effectLst/>
        </p:spPr>
        <p:txBody>
          <a:bodyPr vert="horz" wrap="square" lIns="91440" tIns="45720" rIns="91440" bIns="45720" rtlCol="0" anchor="ctr" anchorCtr="0" compatLnSpc="1">
            <a:prstTxWarp prst="textNoShape">
              <a:avLst/>
            </a:prstTxWarp>
            <a:noAutofit/>
          </a:bodyPr>
          <a:lstStyle>
            <a:lvl1pPr marL="0" indent="0" algn="ctr" defTabSz="914400" rtl="0" eaLnBrk="0" fontAlgn="base" hangingPunct="0">
              <a:lnSpc>
                <a:spcPct val="100000"/>
              </a:lnSpc>
              <a:spcBef>
                <a:spcPct val="0"/>
              </a:spcBef>
              <a:spcAft>
                <a:spcPct val="0"/>
              </a:spcAft>
              <a:buClrTx/>
              <a:buSzTx/>
              <a:buFontTx/>
              <a:buNone/>
              <a:defRPr kumimoji="0" lang="zh-CN" altLang="en-US" sz="4400" b="0" i="0" u="none" kern="1200">
                <a:solidFill>
                  <a:schemeClr val="tx1"/>
                </a:solidFill>
                <a:effectLst/>
                <a:latin typeface="+mj-lt"/>
                <a:ea typeface="+mj-ea"/>
                <a:cs typeface="+mj-cs"/>
              </a:defRPr>
            </a:lvl1pPr>
            <a:lvl2pPr algn="ctr" rtl="0" eaLnBrk="0" fontAlgn="base" hangingPunct="0">
              <a:spcBef>
                <a:spcPct val="0"/>
              </a:spcBef>
              <a:spcAft>
                <a:spcPct val="0"/>
              </a:spcAft>
              <a:defRPr lang="zh-CN" altLang="en-US" sz="4400">
                <a:solidFill>
                  <a:schemeClr val="tx1"/>
                </a:solidFill>
                <a:effectLst/>
                <a:latin typeface="Calibri" pitchFamily="34" charset="0"/>
                <a:ea typeface="宋体" panose="02010600030101010101" pitchFamily="2" charset="-122"/>
              </a:defRPr>
            </a:lvl2pPr>
            <a:lvl3pPr algn="ctr" rtl="0" eaLnBrk="0" fontAlgn="base" hangingPunct="0">
              <a:spcBef>
                <a:spcPct val="0"/>
              </a:spcBef>
              <a:spcAft>
                <a:spcPct val="0"/>
              </a:spcAft>
              <a:defRPr lang="zh-CN" altLang="en-US" sz="4400">
                <a:solidFill>
                  <a:schemeClr val="tx1"/>
                </a:solidFill>
                <a:effectLst/>
                <a:latin typeface="Calibri" pitchFamily="34" charset="0"/>
                <a:ea typeface="宋体" panose="02010600030101010101" pitchFamily="2" charset="-122"/>
              </a:defRPr>
            </a:lvl3pPr>
            <a:lvl4pPr algn="ctr" rtl="0" eaLnBrk="0" fontAlgn="base" hangingPunct="0">
              <a:spcBef>
                <a:spcPct val="0"/>
              </a:spcBef>
              <a:spcAft>
                <a:spcPct val="0"/>
              </a:spcAft>
              <a:defRPr lang="zh-CN" altLang="en-US" sz="4400">
                <a:solidFill>
                  <a:schemeClr val="tx1"/>
                </a:solidFill>
                <a:effectLst/>
                <a:latin typeface="Calibri" pitchFamily="34" charset="0"/>
                <a:ea typeface="宋体" panose="02010600030101010101" pitchFamily="2" charset="-122"/>
              </a:defRPr>
            </a:lvl4pPr>
            <a:lvl5pPr algn="ctr" rtl="0" eaLnBrk="0" fontAlgn="base" hangingPunct="0">
              <a:spcBef>
                <a:spcPct val="0"/>
              </a:spcBef>
              <a:spcAft>
                <a:spcPct val="0"/>
              </a:spcAft>
              <a:defRPr lang="zh-CN" altLang="en-US" sz="4400">
                <a:solidFill>
                  <a:schemeClr val="tx1"/>
                </a:solidFill>
                <a:effectLst/>
                <a:latin typeface="Calibri" pitchFamily="34" charset="0"/>
                <a:ea typeface="宋体" panose="02010600030101010101" pitchFamily="2" charset="-122"/>
              </a:defRPr>
            </a:lvl5pPr>
            <a:lvl6pPr marL="457200" algn="ctr" rtl="0" fontAlgn="base">
              <a:spcBef>
                <a:spcPct val="0"/>
              </a:spcBef>
              <a:spcAft>
                <a:spcPct val="0"/>
              </a:spcAft>
              <a:defRPr lang="zh-CN" altLang="en-US" sz="4400">
                <a:solidFill>
                  <a:schemeClr val="tx1"/>
                </a:solidFill>
                <a:effectLst/>
                <a:latin typeface="Calibri" pitchFamily="34" charset="0"/>
                <a:ea typeface="宋体" panose="02010600030101010101" pitchFamily="2" charset="-122"/>
              </a:defRPr>
            </a:lvl6pPr>
            <a:lvl7pPr marL="914400" algn="ctr" rtl="0" fontAlgn="base">
              <a:spcBef>
                <a:spcPct val="0"/>
              </a:spcBef>
              <a:spcAft>
                <a:spcPct val="0"/>
              </a:spcAft>
              <a:defRPr lang="zh-CN" altLang="en-US" sz="4400">
                <a:solidFill>
                  <a:schemeClr val="tx1"/>
                </a:solidFill>
                <a:effectLst/>
                <a:latin typeface="Calibri" pitchFamily="34" charset="0"/>
                <a:ea typeface="宋体" panose="02010600030101010101" pitchFamily="2" charset="-122"/>
              </a:defRPr>
            </a:lvl7pPr>
            <a:lvl8pPr marL="1371600" algn="ctr" rtl="0" fontAlgn="base">
              <a:spcBef>
                <a:spcPct val="0"/>
              </a:spcBef>
              <a:spcAft>
                <a:spcPct val="0"/>
              </a:spcAft>
              <a:defRPr lang="zh-CN" altLang="en-US" sz="4400">
                <a:solidFill>
                  <a:schemeClr val="tx1"/>
                </a:solidFill>
                <a:effectLst/>
                <a:latin typeface="Calibri" pitchFamily="34" charset="0"/>
                <a:ea typeface="宋体" panose="02010600030101010101" pitchFamily="2" charset="-122"/>
              </a:defRPr>
            </a:lvl8pPr>
            <a:lvl9pPr marL="1828800" algn="ctr" rtl="0" fontAlgn="base">
              <a:spcBef>
                <a:spcPct val="0"/>
              </a:spcBef>
              <a:spcAft>
                <a:spcPct val="0"/>
              </a:spcAft>
              <a:defRPr lang="zh-CN" altLang="en-US" sz="4400">
                <a:solidFill>
                  <a:schemeClr val="tx1"/>
                </a:solidFill>
                <a:effectLst/>
                <a:latin typeface="Calibri" pitchFamily="34" charset="0"/>
                <a:ea typeface="宋体" panose="02010600030101010101" pitchFamily="2" charset="-122"/>
              </a:defRPr>
            </a:lvl9pPr>
          </a:lstStyle>
          <a:p>
            <a:pPr marL="0" marR="0" lvl="0" indent="0" eaLnBrk="1" hangingPunct="1"/>
            <a:r>
              <a:rPr lang="zh-CN" altLang="en-US" sz="2900" b="1">
                <a:effectLst/>
                <a:latin typeface="仿宋_GB2312" pitchFamily="49" charset="-122"/>
                <a:ea typeface="仿宋_GB2312" pitchFamily="49" charset="-122"/>
              </a:rPr>
              <a:t>人员进出</a:t>
            </a:r>
            <a:r>
              <a:rPr lang="zh-CN" altLang="en-US" sz="2900" b="1">
                <a:solidFill>
                  <a:srgbClr val="FF3300"/>
                </a:solidFill>
                <a:effectLst/>
                <a:latin typeface="仿宋_GB2312" pitchFamily="49" charset="-122"/>
                <a:ea typeface="仿宋_GB2312" pitchFamily="49" charset="-122"/>
              </a:rPr>
              <a:t>洁净区</a:t>
            </a:r>
            <a:r>
              <a:rPr lang="zh-CN" altLang="en-US" sz="2900" b="1">
                <a:effectLst/>
                <a:latin typeface="仿宋_GB2312" pitchFamily="49" charset="-122"/>
                <a:ea typeface="仿宋_GB2312" pitchFamily="49" charset="-122"/>
              </a:rPr>
              <a:t>的程序示例</a:t>
            </a:r>
          </a:p>
        </p:txBody>
      </p:sp>
      <p:pic>
        <p:nvPicPr>
          <p:cNvPr id="6149" name="Picture 3" descr="洁净流程"/>
          <p:cNvPicPr/>
          <p:nvPr>
            <p:ph type="body" idx="4294967295"/>
          </p:nvPr>
        </p:nvPicPr>
        <p:blipFill>
          <a:blip r:embed="rId2"/>
          <a:stretch/>
        </p:blipFill>
        <p:spPr>
          <a:xfrm>
            <a:off x="179388" y="2349500"/>
            <a:ext cx="8229600" cy="3527425"/>
          </a:xfrm>
          <a:prstGeom prst="rect">
            <a:avLst/>
          </a:prstGeom>
          <a:noFill/>
          <a:ln>
            <a:miter lim="800000"/>
          </a:ln>
          <a:effectLst/>
        </p:spPr>
      </p:pic>
      <p:sp>
        <p:nvSpPr>
          <p:cNvPr id="6150" name="AutoShape 4">
            <a:hlinkClick action="ppaction://noaction"/>
          </p:cNvPr>
          <p:cNvSpPr/>
          <p:nvPr/>
        </p:nvSpPr>
        <p:spPr>
          <a:xfrm>
            <a:off x="7380288" y="836612"/>
            <a:ext cx="990600" cy="457200"/>
          </a:xfrm>
          <a:prstGeom prst="curvedUpArrow">
            <a:avLst>
              <a:gd name="adj1" fmla="val 42130"/>
              <a:gd name="adj2" fmla="val 86265"/>
              <a:gd name="adj3" fmla="val 33333"/>
            </a:avLst>
          </a:prstGeom>
          <a:solidFill>
            <a:schemeClr val="accent1"/>
          </a:solidFill>
          <a:ln w="12700" cap="sq">
            <a:solidFill>
              <a:schemeClr val="tx1"/>
            </a:solidFill>
            <a:miter lim="800000"/>
          </a:ln>
          <a:effectLst/>
        </p:spPr>
        <p:txBody>
          <a:bodyPr wrap="none" anchor="ctr" anchorCtr="0">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endParaRPr kumimoji="1" lang="zh-CN" altLang="en-US" sz="4400" b="1">
              <a:solidFill>
                <a:schemeClr val="bg1"/>
              </a:solidFill>
              <a:effectLst/>
              <a:latin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
</file>

<file path=ppt/slides/slide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7170" name="AutoShape 2"/>
          <p:cNvSpPr/>
          <p:nvPr/>
        </p:nvSpPr>
        <p:spPr>
          <a:xfrm>
            <a:off x="6877050" y="260350"/>
            <a:ext cx="2087562" cy="6192838"/>
          </a:xfrm>
          <a:prstGeom prst="wedgeRectCallout">
            <a:avLst>
              <a:gd name="adj1" fmla="val -84755"/>
              <a:gd name="adj2" fmla="val -20111"/>
            </a:avLst>
          </a:prstGeom>
          <a:solidFill>
            <a:srgbClr val="7030A0"/>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eaLnBrk="1" hangingPunct="1">
              <a:buFontTx/>
              <a:buNone/>
            </a:pPr>
            <a:r>
              <a:rPr kumimoji="1" lang="zh-CN" altLang="en-US" sz="2400" b="1">
                <a:solidFill>
                  <a:schemeClr val="bg1"/>
                </a:solidFill>
                <a:effectLst/>
                <a:latin typeface="Times New Roman" pitchFamily="18" charset="0"/>
              </a:rPr>
              <a:t>与生产操作的要求及操作区的洁净度级别相适应；</a:t>
            </a:r>
            <a:endParaRPr kumimoji="1" lang="en-US" altLang="zh-CN" sz="2400" b="1">
              <a:solidFill>
                <a:schemeClr val="bg1"/>
              </a:solidFill>
              <a:effectLst/>
              <a:latin typeface="Times New Roman" pitchFamily="18" charset="0"/>
            </a:endParaRPr>
          </a:p>
          <a:p>
            <a:pPr marL="0" lvl="1" indent="0" eaLnBrk="1" hangingPunct="1">
              <a:buFontTx/>
              <a:buNone/>
            </a:pPr>
            <a:r>
              <a:rPr kumimoji="1" lang="zh-CN" altLang="en-US" sz="2400" b="1">
                <a:solidFill>
                  <a:schemeClr val="bg1"/>
                </a:solidFill>
                <a:effectLst/>
                <a:latin typeface="Times New Roman" pitchFamily="18" charset="0"/>
              </a:rPr>
              <a:t>式样和穿着方式能够满足保护产品和人员的要求；</a:t>
            </a:r>
          </a:p>
          <a:p>
            <a:pPr marL="0" lvl="1" indent="0" eaLnBrk="1" hangingPunct="1">
              <a:buFontTx/>
              <a:buNone/>
            </a:pPr>
            <a:r>
              <a:rPr kumimoji="1" lang="zh-CN" altLang="en-US" sz="2400" b="1">
                <a:solidFill>
                  <a:schemeClr val="bg1"/>
                </a:solidFill>
                <a:effectLst/>
                <a:latin typeface="Times New Roman" pitchFamily="18" charset="0"/>
              </a:rPr>
              <a:t>对于无菌工作服应能包盖全部头发、胡须及脚部，并能阻留人体脱落物</a:t>
            </a:r>
            <a:r>
              <a:rPr kumimoji="1" lang="en-US" altLang="zh-CN" sz="2400" b="1">
                <a:solidFill>
                  <a:schemeClr val="bg1"/>
                </a:solidFill>
                <a:effectLst/>
                <a:latin typeface="Times New Roman" pitchFamily="18" charset="0"/>
              </a:rPr>
              <a:t>;</a:t>
            </a:r>
          </a:p>
          <a:p>
            <a:pPr marL="0" lvl="0" indent="0" eaLnBrk="1" hangingPunct="1">
              <a:buFontTx/>
              <a:buNone/>
            </a:pPr>
            <a:r>
              <a:rPr kumimoji="1" lang="zh-CN" altLang="en-US" sz="2400" b="1">
                <a:solidFill>
                  <a:schemeClr val="bg1"/>
                </a:solidFill>
                <a:effectLst/>
                <a:latin typeface="Times New Roman" pitchFamily="18" charset="0"/>
              </a:rPr>
              <a:t>不得脱落纤维和颗粒性物质</a:t>
            </a:r>
          </a:p>
        </p:txBody>
      </p:sp>
      <p:sp>
        <p:nvSpPr>
          <p:cNvPr id="7171"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94AF33C8-1B85-4074-9A05-4289285FC792}" type="datetime1">
              <a:rPr kumimoji="0" lang="en-US" altLang="zh-CN" sz="1200" b="0">
                <a:solidFill>
                  <a:srgbClr val="898989"/>
                </a:solidFill>
                <a:effectLst/>
                <a:latin typeface="Arial"/>
              </a:rPr>
              <a:t>2/1/2020</a:t>
            </a:fld>
          </a:p>
        </p:txBody>
      </p:sp>
      <p:sp>
        <p:nvSpPr>
          <p:cNvPr id="7172"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F40E2612-ECC9-4472-A134-A713B702E124}" type="slidenum">
              <a:rPr kumimoji="0" lang="en-US" altLang="zh-CN" sz="1200" b="0">
                <a:solidFill>
                  <a:srgbClr val="898989"/>
                </a:solidFill>
                <a:effectLst/>
                <a:latin typeface="Arial"/>
              </a:rPr>
              <a:t>6</a:t>
            </a:fld>
          </a:p>
        </p:txBody>
      </p:sp>
      <p:sp>
        <p:nvSpPr>
          <p:cNvPr id="7173" name="Rectangle 5"/>
          <p:cNvSpPr/>
          <p:nvPr>
            <p:ph type="body" idx="4294967295"/>
          </p:nvPr>
        </p:nvSpPr>
        <p:spPr>
          <a:xfrm>
            <a:off x="323850" y="765175"/>
            <a:ext cx="6408738" cy="5543550"/>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gn="just" eaLnBrk="1" hangingPunct="1"/>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endParaRPr lang="zh-CN" altLang="en-US" b="1">
              <a:solidFill>
                <a:srgbClr val="0000FF"/>
              </a:solidFill>
              <a:effectLst/>
              <a:latin typeface="宋体" pitchFamily="2" charset="-122"/>
            </a:endParaRPr>
          </a:p>
          <a:p>
            <a:pPr lvl="1" algn="just" eaLnBrk="1" hangingPunct="1">
              <a:buNone/>
            </a:pPr>
            <a:r>
              <a:rPr lang="en-US" altLang="zh-CN" b="1">
                <a:effectLst/>
              </a:rPr>
              <a:t>1.10.1</a:t>
            </a:r>
            <a:r>
              <a:rPr lang="zh-CN" altLang="en-US" b="1">
                <a:effectLst/>
              </a:rPr>
              <a:t>对洁净工作服和无菌服的管理</a:t>
            </a:r>
          </a:p>
          <a:p>
            <a:pPr lvl="2" algn="just" eaLnBrk="1" hangingPunct="1"/>
            <a:r>
              <a:rPr lang="zh-CN" altLang="en-US" b="1">
                <a:solidFill>
                  <a:srgbClr val="0066FF"/>
                </a:solidFill>
                <a:effectLst/>
              </a:rPr>
              <a:t>查看洁净和无菌工作服的</a:t>
            </a:r>
            <a:r>
              <a:rPr lang="zh-CN" altLang="en-US" b="1" u="sng">
                <a:solidFill>
                  <a:srgbClr val="FF0000"/>
                </a:solidFill>
                <a:effectLst/>
              </a:rPr>
              <a:t>管理规定</a:t>
            </a:r>
            <a:endParaRPr lang="en-US" altLang="zh-CN" b="1">
              <a:solidFill>
                <a:srgbClr val="FF0000"/>
              </a:solidFill>
              <a:effectLst/>
            </a:endParaRPr>
          </a:p>
          <a:p>
            <a:pPr lvl="2" algn="just" eaLnBrk="1" hangingPunct="1"/>
            <a:r>
              <a:rPr lang="zh-CN" altLang="en-US" b="1">
                <a:effectLst/>
              </a:rPr>
              <a:t>现场观察</a:t>
            </a:r>
            <a:r>
              <a:rPr lang="zh-CN" altLang="en-US" b="1">
                <a:solidFill>
                  <a:srgbClr val="FF0000"/>
                </a:solidFill>
                <a:effectLst/>
              </a:rPr>
              <a:t>服装的符合性</a:t>
            </a:r>
            <a:r>
              <a:rPr lang="zh-CN" altLang="en-US" b="1">
                <a:effectLst/>
              </a:rPr>
              <a:t>及人员</a:t>
            </a:r>
            <a:r>
              <a:rPr lang="zh-CN" altLang="en-US" b="1">
                <a:solidFill>
                  <a:srgbClr val="FF0000"/>
                </a:solidFill>
                <a:effectLst/>
              </a:rPr>
              <a:t>穿戴的符合性</a:t>
            </a:r>
          </a:p>
          <a:p>
            <a:pPr lvl="1" algn="just" eaLnBrk="1" hangingPunct="1">
              <a:buNone/>
            </a:pPr>
            <a:r>
              <a:rPr lang="en-US" altLang="zh-CN" b="1">
                <a:effectLst/>
              </a:rPr>
              <a:t>1.10.2</a:t>
            </a:r>
            <a:r>
              <a:rPr lang="zh-CN" altLang="en-US" b="1">
                <a:effectLst/>
              </a:rPr>
              <a:t>对洁净工作服和无菌服</a:t>
            </a:r>
            <a:r>
              <a:rPr lang="zh-CN" altLang="en-US" b="1">
                <a:solidFill>
                  <a:srgbClr val="FF0000"/>
                </a:solidFill>
                <a:effectLst/>
              </a:rPr>
              <a:t>材料的要求</a:t>
            </a:r>
          </a:p>
          <a:p>
            <a:pPr lvl="2"/>
            <a:r>
              <a:rPr lang="zh-CN" altLang="en-US" b="1">
                <a:effectLst/>
              </a:rPr>
              <a:t>查看洁净工作服和无菌工作服是否选择质地光滑、不易产生静电、不脱落纤维和颗粒性物质的材料制作</a:t>
            </a: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9223372036854775808"/>
                                  </p:stCondLst>
                                  <p:childTnLst>
                                    <p:set>
                                      <p:cBhvr additive="base">
                                        <p:cTn id="6" dur="1" fill="hold">
                                          <p:stCondLst>
                                            <p:cond delay="0"/>
                                          </p:stCondLst>
                                        </p:cTn>
                                        <p:tgtEl>
                                          <p:spTgt spid="7170"/>
                                        </p:tgtEl>
                                        <p:attrNameLst>
                                          <p:attrName>style.visibility</p:attrName>
                                        </p:attrNameLst>
                                      </p:cBhvr>
                                      <p:to>
                                        <p:strVal val="visible"/>
                                      </p:to>
                                    </p:set>
                                    <p:anim to="" calcmode="lin" valueType="num">
                                      <p:cBhvr additive="base">
                                        <p:cTn id="7" dur="1" fill="hold"/>
                                        <p:tgtEl>
                                          <p:spTgt spid="7170"/>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8194"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A6CDDD3C-29DD-4351-B7BF-43007C9AA45C}" type="datetime1">
              <a:rPr kumimoji="0" lang="en-US" altLang="zh-CN" sz="1200" b="0">
                <a:solidFill>
                  <a:srgbClr val="898989"/>
                </a:solidFill>
                <a:effectLst/>
                <a:latin typeface="Arial"/>
              </a:rPr>
              <a:t>2/1/2020</a:t>
            </a:fld>
          </a:p>
        </p:txBody>
      </p:sp>
      <p:sp>
        <p:nvSpPr>
          <p:cNvPr id="8195"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4BF298D8-5070-44AC-8E54-E2CFF3B06C5B}" type="slidenum">
              <a:rPr kumimoji="0" lang="en-US" altLang="zh-CN" sz="1200" b="0">
                <a:solidFill>
                  <a:srgbClr val="898989"/>
                </a:solidFill>
                <a:effectLst/>
                <a:latin typeface="Arial"/>
              </a:rPr>
              <a:t>7</a:t>
            </a:fld>
          </a:p>
        </p:txBody>
      </p:sp>
      <p:sp>
        <p:nvSpPr>
          <p:cNvPr id="8196" name="Rectangle 5"/>
          <p:cNvSpPr/>
          <p:nvPr>
            <p:ph type="body" idx="4294967295"/>
          </p:nvPr>
        </p:nvSpPr>
        <p:spPr>
          <a:xfrm>
            <a:off x="395288" y="404812"/>
            <a:ext cx="8424862" cy="6192838"/>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gn="just" eaLnBrk="1" hangingPunct="1">
              <a:lnSpc>
                <a:spcPct val="90000"/>
              </a:lnSpc>
            </a:pPr>
            <a:r>
              <a:rPr lang="zh-CN" altLang="en-US" b="1">
                <a:effectLst/>
              </a:rPr>
              <a:t>一</a:t>
            </a:r>
            <a:r>
              <a:rPr lang="zh-CN" altLang="en-US" sz="2800" b="1">
                <a:effectLst/>
              </a:rPr>
              <a:t>、</a:t>
            </a:r>
            <a:r>
              <a:rPr lang="zh-CN" altLang="en-US" b="1">
                <a:effectLst/>
              </a:rPr>
              <a:t>洁净室</a:t>
            </a:r>
            <a:r>
              <a:rPr lang="en-US" altLang="zh-CN" b="1">
                <a:effectLst/>
              </a:rPr>
              <a:t>(</a:t>
            </a:r>
            <a:r>
              <a:rPr lang="zh-CN" altLang="en-US" b="1">
                <a:effectLst/>
              </a:rPr>
              <a:t>区</a:t>
            </a:r>
            <a:r>
              <a:rPr lang="en-US" altLang="zh-CN" b="1">
                <a:effectLst/>
              </a:rPr>
              <a:t>)</a:t>
            </a:r>
            <a:r>
              <a:rPr lang="zh-CN" altLang="en-US" b="1">
                <a:effectLst/>
              </a:rPr>
              <a:t>现场检查要点</a:t>
            </a:r>
            <a:endParaRPr lang="zh-CN" altLang="en-US" sz="2800" b="1">
              <a:effectLst/>
              <a:latin typeface="宋体" pitchFamily="2" charset="-122"/>
            </a:endParaRPr>
          </a:p>
          <a:p>
            <a:pPr lvl="1">
              <a:lnSpc>
                <a:spcPct val="90000"/>
              </a:lnSpc>
              <a:buNone/>
            </a:pPr>
            <a:r>
              <a:rPr lang="en-US" altLang="zh-CN" sz="2400" b="1">
                <a:effectLst/>
              </a:rPr>
              <a:t>2.9.1</a:t>
            </a:r>
            <a:r>
              <a:rPr lang="zh-CN" altLang="en-US" sz="2400" b="1">
                <a:effectLst/>
              </a:rPr>
              <a:t>根据所生产的无菌医疗器械的质量要求，确定在</a:t>
            </a:r>
            <a:r>
              <a:rPr lang="zh-CN" altLang="en-US" sz="2400" b="1">
                <a:solidFill>
                  <a:srgbClr val="FF0000"/>
                </a:solidFill>
                <a:effectLst/>
              </a:rPr>
              <a:t>相应级别洁净室（区）</a:t>
            </a:r>
            <a:r>
              <a:rPr lang="zh-CN" altLang="en-US" sz="2400" b="1">
                <a:effectLst/>
              </a:rPr>
              <a:t>内进行生产的过程，避免生产中的污染</a:t>
            </a:r>
          </a:p>
          <a:p>
            <a:pPr lvl="2">
              <a:lnSpc>
                <a:spcPct val="90000"/>
              </a:lnSpc>
            </a:pPr>
            <a:r>
              <a:rPr lang="zh-CN" altLang="en-US" sz="2000" b="1">
                <a:solidFill>
                  <a:schemeClr val="hlink"/>
                </a:solidFill>
                <a:effectLst/>
              </a:rPr>
              <a:t>查看相关文件，是否明确了生产过程的洁净度级别</a:t>
            </a:r>
          </a:p>
          <a:p>
            <a:pPr lvl="2">
              <a:lnSpc>
                <a:spcPct val="90000"/>
              </a:lnSpc>
            </a:pPr>
            <a:r>
              <a:rPr lang="zh-CN" altLang="en-US" sz="2000" b="1">
                <a:effectLst/>
              </a:rPr>
              <a:t>现场查看是否在相应级别洁净室（区）内进行生产，是否能避免生产中的污染</a:t>
            </a:r>
          </a:p>
          <a:p>
            <a:pPr lvl="1">
              <a:lnSpc>
                <a:spcPct val="90000"/>
              </a:lnSpc>
              <a:buNone/>
            </a:pPr>
            <a:r>
              <a:rPr lang="en-US" altLang="zh-CN" sz="2400" b="1">
                <a:effectLst/>
                <a:latin typeface="宋体" pitchFamily="2" charset="-122"/>
              </a:rPr>
              <a:t>2.9.2</a:t>
            </a:r>
            <a:r>
              <a:rPr lang="zh-CN" altLang="en-US" sz="2400" b="1">
                <a:effectLst/>
              </a:rPr>
              <a:t>不同的洁净室（区）之间的</a:t>
            </a:r>
            <a:r>
              <a:rPr lang="zh-CN" altLang="en-US" sz="2400" b="1">
                <a:solidFill>
                  <a:srgbClr val="FF0000"/>
                </a:solidFill>
                <a:effectLst/>
              </a:rPr>
              <a:t>静压差</a:t>
            </a:r>
            <a:r>
              <a:rPr lang="zh-CN" altLang="en-US" sz="2400" b="1">
                <a:effectLst/>
              </a:rPr>
              <a:t>应大于</a:t>
            </a:r>
            <a:r>
              <a:rPr lang="en-US" altLang="zh-CN" sz="2400" b="1">
                <a:effectLst/>
              </a:rPr>
              <a:t>5</a:t>
            </a:r>
            <a:r>
              <a:rPr lang="zh-CN" altLang="en-US" sz="2400" b="1">
                <a:effectLst/>
              </a:rPr>
              <a:t>帕，洁净室（区）与室外大气的静压差应大于</a:t>
            </a:r>
            <a:r>
              <a:rPr lang="en-US" altLang="zh-CN" sz="2400" b="1">
                <a:effectLst/>
              </a:rPr>
              <a:t>10</a:t>
            </a:r>
            <a:r>
              <a:rPr lang="zh-CN" altLang="en-US" sz="2400" b="1">
                <a:effectLst/>
              </a:rPr>
              <a:t>帕，应有指示压差的装置。</a:t>
            </a:r>
          </a:p>
          <a:p>
            <a:pPr lvl="2">
              <a:lnSpc>
                <a:spcPct val="90000"/>
              </a:lnSpc>
            </a:pPr>
            <a:r>
              <a:rPr lang="zh-CN" altLang="en-US" sz="2000" b="1">
                <a:effectLst/>
              </a:rPr>
              <a:t>现场查看是否配备了指示压差的装置，空气洁净级别不同的洁净室（区）之间以及洁净室（区）与室外大气的静压差是否符合要求</a:t>
            </a:r>
            <a:r>
              <a:rPr lang="zh-CN" altLang="en-US" sz="2000">
                <a:effectLst/>
              </a:rPr>
              <a:t> </a:t>
            </a:r>
            <a:endParaRPr lang="en-US" altLang="zh-CN" sz="2000" b="1">
              <a:effectLst/>
              <a:latin typeface="宋体" pitchFamily="2" charset="-122"/>
            </a:endParaRPr>
          </a:p>
          <a:p>
            <a:pPr lvl="1" algn="just" eaLnBrk="1" hangingPunct="1">
              <a:lnSpc>
                <a:spcPct val="90000"/>
              </a:lnSpc>
              <a:buNone/>
            </a:pPr>
            <a:r>
              <a:rPr lang="en-US" altLang="zh-CN" sz="2400" b="1">
                <a:effectLst/>
                <a:latin typeface="宋体" pitchFamily="2" charset="-122"/>
              </a:rPr>
              <a:t>2.9.3</a:t>
            </a:r>
            <a:r>
              <a:rPr lang="zh-CN" altLang="en-US" sz="2400" b="1">
                <a:solidFill>
                  <a:srgbClr val="FF0000"/>
                </a:solidFill>
                <a:effectLst/>
                <a:latin typeface="宋体" pitchFamily="2" charset="-122"/>
              </a:rPr>
              <a:t>必要时</a:t>
            </a:r>
            <a:r>
              <a:rPr lang="zh-CN" altLang="en-US" sz="2400" b="1">
                <a:effectLst/>
                <a:latin typeface="宋体" pitchFamily="2" charset="-122"/>
              </a:rPr>
              <a:t>相同洁净级别的不同功能区域</a:t>
            </a:r>
            <a:r>
              <a:rPr lang="en-US" altLang="zh-CN" sz="2400" b="1">
                <a:effectLst/>
                <a:latin typeface="宋体" pitchFamily="2" charset="-122"/>
              </a:rPr>
              <a:t>(</a:t>
            </a:r>
            <a:r>
              <a:rPr lang="zh-CN" altLang="en-US" sz="2400" b="1">
                <a:effectLst/>
                <a:latin typeface="宋体" pitchFamily="2" charset="-122"/>
              </a:rPr>
              <a:t>操作间</a:t>
            </a:r>
            <a:r>
              <a:rPr lang="en-US" altLang="zh-CN" sz="2400" b="1">
                <a:effectLst/>
                <a:latin typeface="宋体" pitchFamily="2" charset="-122"/>
              </a:rPr>
              <a:t>)</a:t>
            </a:r>
            <a:r>
              <a:rPr lang="zh-CN" altLang="en-US" sz="2400" b="1">
                <a:effectLst/>
                <a:latin typeface="宋体" pitchFamily="2" charset="-122"/>
              </a:rPr>
              <a:t>之间也应当保持</a:t>
            </a:r>
            <a:r>
              <a:rPr lang="zh-CN" altLang="en-US" sz="2400" b="1">
                <a:solidFill>
                  <a:srgbClr val="FF0000"/>
                </a:solidFill>
                <a:effectLst/>
                <a:latin typeface="宋体" pitchFamily="2" charset="-122"/>
              </a:rPr>
              <a:t>适当的压差梯度</a:t>
            </a:r>
            <a:r>
              <a:rPr lang="zh-CN" altLang="en-US" sz="2400" b="1">
                <a:effectLst/>
                <a:latin typeface="宋体" pitchFamily="2" charset="-122"/>
              </a:rPr>
              <a:t>。</a:t>
            </a:r>
          </a:p>
          <a:p>
            <a:pPr lvl="2">
              <a:lnSpc>
                <a:spcPct val="90000"/>
              </a:lnSpc>
            </a:pPr>
            <a:r>
              <a:rPr lang="zh-CN" altLang="en-US" sz="2000" b="1">
                <a:effectLst/>
              </a:rPr>
              <a:t>现场查看相同洁净级别的不同功能区域（操作间），污染程度高的区域应当与其相邻区域保持适当的压差梯度</a:t>
            </a:r>
            <a:r>
              <a:rPr lang="zh-CN" altLang="en-US" sz="2000">
                <a:effectLst/>
              </a:rPr>
              <a:t> </a:t>
            </a:r>
          </a:p>
        </p:txBody>
      </p:sp>
      <p:sp>
        <p:nvSpPr>
          <p:cNvPr id="8197" name="AutoShape 6"/>
          <p:cNvSpPr/>
          <p:nvPr/>
        </p:nvSpPr>
        <p:spPr>
          <a:xfrm>
            <a:off x="323850" y="1268412"/>
            <a:ext cx="7786688" cy="4929188"/>
          </a:xfrm>
          <a:prstGeom prst="cloudCallout">
            <a:avLst>
              <a:gd name="adj1" fmla="val -42454"/>
              <a:gd name="adj2" fmla="val 45634"/>
            </a:avLst>
          </a:prstGeom>
          <a:solidFill>
            <a:srgbClr val="FF33CC"/>
          </a:solidFill>
          <a:ln>
            <a:solidFill>
              <a:schemeClr val="tx1"/>
            </a:solidFill>
            <a:miter lim="800000"/>
          </a:ln>
          <a:effectLst/>
        </p:spPr>
        <p:txBody>
          <a:bodyPr>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r>
              <a:rPr kumimoji="1" lang="zh-CN" altLang="en-US" sz="2400" b="1">
                <a:solidFill>
                  <a:schemeClr val="bg1"/>
                </a:solidFill>
                <a:effectLst/>
                <a:latin typeface="Times New Roman" pitchFamily="18" charset="0"/>
              </a:rPr>
              <a:t>压差梯度合理，主要还是为了防止交叉污染。同一级别、不同的洁净室之间，洁净程度要求相对高的压差高一些，如果两个过程可能会有一定影响，怕受影响的高一些。特别要注意不相邻而共用洁净走廊的情况，我们要学会看洁净厂房检测报告的</a:t>
            </a:r>
            <a:r>
              <a:rPr kumimoji="1" lang="zh-CN" altLang="en-US" sz="2400" b="1">
                <a:solidFill>
                  <a:schemeClr val="bg1"/>
                </a:solidFill>
                <a:effectLst/>
                <a:latin typeface="Times New Roman" pitchFamily="18" charset="0"/>
                <a:hlinkClick r:id="rId3"/>
              </a:rPr>
              <a:t>测试数据</a:t>
            </a:r>
            <a:r>
              <a:rPr kumimoji="1" lang="zh-CN" altLang="en-US" sz="2400" b="1">
                <a:solidFill>
                  <a:schemeClr val="bg1"/>
                </a:solidFill>
                <a:effectLst/>
                <a:latin typeface="Times New Roman" pitchFamily="18" charset="0"/>
              </a:rPr>
              <a:t>和洁净区</a:t>
            </a:r>
            <a:r>
              <a:rPr kumimoji="1" lang="zh-CN" altLang="en-US" sz="2400" b="1">
                <a:solidFill>
                  <a:schemeClr val="bg1"/>
                </a:solidFill>
                <a:effectLst/>
                <a:latin typeface="Times New Roman" pitchFamily="18" charset="0"/>
                <a:hlinkClick r:id="rId4"/>
              </a:rPr>
              <a:t>平面布局图</a:t>
            </a:r>
            <a:r>
              <a:rPr kumimoji="1" lang="zh-CN" altLang="en-US" sz="2400" b="1">
                <a:solidFill>
                  <a:schemeClr val="bg1"/>
                </a:solidFill>
                <a:effectLst/>
                <a:latin typeface="Times New Roman" pitchFamily="18" charset="0"/>
              </a:rPr>
              <a:t>。</a:t>
            </a:r>
          </a:p>
        </p:txBody>
      </p:sp>
      <p:sp>
        <p:nvSpPr>
          <p:cNvPr id="8198" name="AutoShape 12"/>
          <p:cNvSpPr/>
          <p:nvPr/>
        </p:nvSpPr>
        <p:spPr>
          <a:xfrm>
            <a:off x="468312" y="6021388"/>
            <a:ext cx="574675" cy="431800"/>
          </a:xfrm>
          <a:prstGeom prst="irregularSeal1">
            <a:avLst/>
          </a:prstGeom>
          <a:solidFill>
            <a:schemeClr val="accent1"/>
          </a:solidFill>
          <a:ln>
            <a:solidFill>
              <a:schemeClr val="tx1"/>
            </a:solidFill>
            <a:miter lim="800000"/>
          </a:ln>
          <a:effectLst/>
        </p:spPr>
        <p:txBody>
          <a:bodyPr wrap="none" anchor="ctr" anchorCtr="0">
            <a:noAutofit/>
          </a:bodyPr>
          <a:lstStyle>
            <a:defPPr algn="ctr" rtl="0" eaLnBrk="1" hangingPunct="1">
              <a:defRPr kumimoji="1" lang="zh-CN" altLang="en-US">
                <a:effectLst/>
              </a:defRPr>
            </a:defPPr>
            <a:lvl1pPr marL="342900" indent="-342900" algn="l" defTabSz="914400" rtl="0" eaLnBrk="0" fontAlgn="base" latinLnBrk="0" hangingPunct="0">
              <a:lnSpc>
                <a:spcPct val="100000"/>
              </a:lnSpc>
              <a:spcBef>
                <a:spcPct val="20000"/>
              </a:spcBef>
              <a:spcAft>
                <a:spcPct val="0"/>
              </a:spcAft>
              <a:buClrTx/>
              <a:buSzTx/>
              <a:buFont typeface="Arial"/>
              <a:buChar char="•"/>
              <a:defRPr kumimoji="0" lang="zh-CN" altLang="en-US" sz="3200" b="0" i="0" u="none" kern="1200" baseline="0">
                <a:solidFill>
                  <a:schemeClr val="tx1"/>
                </a:solidFill>
                <a:effectLst/>
                <a:latin typeface="+mn-lt"/>
                <a:ea typeface="+mn-ea"/>
                <a:cs typeface="+mn-cs"/>
              </a:defRPr>
            </a:lvl1pPr>
            <a:lvl2pPr marL="742950" indent="-285750" algn="l" defTabSz="914400" rtl="0" eaLnBrk="0" fontAlgn="base" latinLnBrk="0" hangingPunct="0">
              <a:lnSpc>
                <a:spcPct val="100000"/>
              </a:lnSpc>
              <a:spcBef>
                <a:spcPct val="20000"/>
              </a:spcBef>
              <a:spcAft>
                <a:spcPct val="0"/>
              </a:spcAft>
              <a:buClrTx/>
              <a:buSzTx/>
              <a:buFont typeface="Arial"/>
              <a:buChar char="–"/>
              <a:defRPr kumimoji="0" lang="zh-CN" altLang="en-US" sz="2800" b="0" i="0" u="none" kern="1200" baseline="0">
                <a:solidFill>
                  <a:schemeClr val="tx1"/>
                </a:solidFill>
                <a:effectLst/>
                <a:latin typeface="+mn-lt"/>
                <a:ea typeface="+mn-ea"/>
                <a:cs typeface="+mn-cs"/>
              </a:defRPr>
            </a:lvl2pPr>
            <a:lvl3pPr marL="1143000" indent="-228600" algn="l" defTabSz="914400" rtl="0" eaLnBrk="0" fontAlgn="base" latinLnBrk="0" hangingPunct="0">
              <a:lnSpc>
                <a:spcPct val="100000"/>
              </a:lnSpc>
              <a:spcBef>
                <a:spcPct val="20000"/>
              </a:spcBef>
              <a:spcAft>
                <a:spcPct val="0"/>
              </a:spcAft>
              <a:buClrTx/>
              <a:buSzTx/>
              <a:buFont typeface="Arial"/>
              <a:buChar char="•"/>
              <a:defRPr kumimoji="0" lang="zh-CN" altLang="en-US" sz="2400" b="0" i="0" u="none" kern="1200" baseline="0">
                <a:solidFill>
                  <a:schemeClr val="tx1"/>
                </a:solidFill>
                <a:effectLst/>
                <a:latin typeface="+mn-lt"/>
                <a:ea typeface="+mn-ea"/>
                <a:cs typeface="+mn-cs"/>
              </a:defRPr>
            </a:lvl3pPr>
            <a:lvl4pPr marL="16002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4pPr>
            <a:lvl5pPr marL="2057400" indent="-228600" algn="l" defTabSz="914400" rtl="0" eaLnBrk="0" fontAlgn="base" latinLnBrk="0" hangingPunct="0">
              <a:lnSpc>
                <a:spcPct val="100000"/>
              </a:lnSpc>
              <a:spcBef>
                <a:spcPct val="20000"/>
              </a:spcBef>
              <a:spcAft>
                <a:spcPct val="0"/>
              </a:spcAft>
              <a:buClrTx/>
              <a:buSzTx/>
              <a:buFont typeface="Arial"/>
              <a:buChar char="»"/>
              <a:defRPr kumimoji="0" lang="zh-CN" altLang="en-US" sz="2000" b="0" i="0" u="none" kern="1200" baseline="0">
                <a:solidFill>
                  <a:schemeClr val="tx1"/>
                </a:solidFill>
                <a:effectLst/>
                <a:latin typeface="+mn-lt"/>
                <a:ea typeface="+mn-ea"/>
                <a:cs typeface="+mn-cs"/>
              </a:defRPr>
            </a:lvl5pPr>
            <a:lvl6pPr marL="25146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6pPr>
            <a:lvl7pPr marL="29718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7pPr>
            <a:lvl8pPr marL="3429000" indent="-228600" algn="l" defTabSz="914400" rtl="0" eaLnBrk="1" fontAlgn="auto" latinLnBrk="0" hangingPunct="1">
              <a:lnSpc>
                <a:spcPct val="100000"/>
              </a:lnSpc>
              <a:spcBef>
                <a:spcPct val="20000"/>
              </a:spcBef>
              <a:spcAft>
                <a:spcPct val="0"/>
              </a:spcAft>
              <a:buFont typeface="Arial" pitchFamily="34" charset="0"/>
              <a:buChar char="•"/>
              <a:defRPr kumimoji="1" lang="zh-CN" altLang="en-US" sz="2000" b="0" i="0" u="none" kern="1200" baseline="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marL="0" lvl="0" indent="0" algn="ctr" eaLnBrk="1" hangingPunct="1">
              <a:buFontTx/>
              <a:buNone/>
            </a:pPr>
            <a:endParaRPr kumimoji="1" lang="zh-CN" altLang="en-US" sz="4400" b="1">
              <a:solidFill>
                <a:schemeClr val="bg1"/>
              </a:solidFill>
              <a:effectLst/>
              <a:latin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9223372036854775808"/>
                                  </p:stCondLst>
                                  <p:childTnLst>
                                    <p:set>
                                      <p:cBhvr additive="base">
                                        <p:cTn id="6" dur="1" fill="hold">
                                          <p:stCondLst>
                                            <p:cond delay="0"/>
                                          </p:stCondLst>
                                        </p:cTn>
                                        <p:tgtEl>
                                          <p:spTgt spid="8197"/>
                                        </p:tgtEl>
                                        <p:attrNameLst>
                                          <p:attrName>style.visibility</p:attrName>
                                        </p:attrNameLst>
                                      </p:cBhvr>
                                      <p:to>
                                        <p:strVal val="visible"/>
                                      </p:to>
                                    </p:set>
                                    <p:animEffect transition="in" filter="blinds(horizontal)">
                                      <p:cBhvr additive="base">
                                        <p:cTn id="7" dur="500"/>
                                        <p:tgtEl>
                                          <p:spTgt spid="8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p:bldLst>
  </p:timing>
</p:sld>
</file>

<file path=ppt/slides/slide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9218" name="矩形标注 13"/>
          <p:cNvSpPr/>
          <p:nvPr/>
        </p:nvSpPr>
        <p:spPr>
          <a:xfrm>
            <a:off x="7451725" y="5300662"/>
            <a:ext cx="1000125" cy="785812"/>
          </a:xfrm>
          <a:prstGeom prst="wedgeRectCallout">
            <a:avLst>
              <a:gd name="adj1" fmla="val -409046"/>
              <a:gd name="adj2" fmla="val -234241"/>
            </a:avLst>
          </a:prstGeom>
          <a:solidFill>
            <a:srgbClr val="F79646"/>
          </a:solidFill>
          <a:ln w="25400">
            <a:solidFill>
              <a:srgbClr val="385D8A"/>
            </a:solidFill>
            <a:miter lim="800000"/>
          </a:ln>
          <a:effectLst/>
        </p:spPr>
        <p:txBody>
          <a:bodyPr anchor="ctr" anchorCtr="0">
            <a:noAutofit/>
          </a:bodyPr>
          <a:lstStyle>
            <a:defPPr algn="ctr" rtl="0" eaLnBrk="1" hangingPunct="1">
              <a:defRPr kumimoji="1" lang="zh-CN" altLang="en-US">
                <a:effectLst/>
              </a:defRPr>
            </a:defPPr>
            <a:lvl1pPr marL="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1pPr>
            <a:lvl2pPr marL="4572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2pPr>
            <a:lvl3pPr marL="9144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3pPr>
            <a:lvl4pPr marL="13716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4pPr>
            <a:lvl5pPr marL="18288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5pPr>
            <a:lvl6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6pPr>
            <a:lvl7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7pPr>
            <a:lvl8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8pPr>
          </a:lstStyle>
          <a:p>
            <a:pPr marL="0" marR="0" lvl="0" indent="0" eaLnBrk="1" hangingPunct="1">
              <a:spcBef>
                <a:spcPct val="0"/>
              </a:spcBef>
            </a:pPr>
            <a:r>
              <a:rPr kumimoji="0" lang="zh-CN" altLang="en-US" sz="2400">
                <a:solidFill>
                  <a:srgbClr val="FFFFFF"/>
                </a:solidFill>
                <a:effectLst/>
                <a:latin typeface="Calibri" pitchFamily="34" charset="0"/>
              </a:rPr>
              <a:t>血袋</a:t>
            </a:r>
            <a:endParaRPr kumimoji="0" lang="zh-CN" altLang="en-US" sz="2400" b="0">
              <a:solidFill>
                <a:srgbClr val="FFFFFF"/>
              </a:solidFill>
              <a:effectLst/>
              <a:latin typeface="Calibri" pitchFamily="34" charset="0"/>
            </a:endParaRPr>
          </a:p>
        </p:txBody>
      </p:sp>
      <p:sp>
        <p:nvSpPr>
          <p:cNvPr id="9219" name="矩形标注 12"/>
          <p:cNvSpPr/>
          <p:nvPr/>
        </p:nvSpPr>
        <p:spPr>
          <a:xfrm>
            <a:off x="7308850" y="2636838"/>
            <a:ext cx="1428750" cy="2357438"/>
          </a:xfrm>
          <a:prstGeom prst="wedgeRectCallout">
            <a:avLst>
              <a:gd name="adj1" fmla="val -316333"/>
              <a:gd name="adj2" fmla="val -31412"/>
            </a:avLst>
          </a:prstGeom>
          <a:solidFill>
            <a:schemeClr val="accent1"/>
          </a:solidFill>
          <a:ln w="25400">
            <a:solidFill>
              <a:srgbClr val="385D8A"/>
            </a:solidFill>
            <a:miter lim="800000"/>
          </a:ln>
          <a:effectLst/>
        </p:spPr>
        <p:txBody>
          <a:bodyPr anchor="ctr" anchorCtr="0">
            <a:noAutofit/>
          </a:bodyPr>
          <a:lstStyle>
            <a:defPPr algn="ctr" rtl="0" eaLnBrk="1" hangingPunct="1">
              <a:defRPr kumimoji="1" lang="zh-CN" altLang="en-US">
                <a:effectLst/>
              </a:defRPr>
            </a:defPPr>
            <a:lvl1pPr marL="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1pPr>
            <a:lvl2pPr marL="4572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2pPr>
            <a:lvl3pPr marL="9144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3pPr>
            <a:lvl4pPr marL="13716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4pPr>
            <a:lvl5pPr marL="18288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5pPr>
            <a:lvl6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6pPr>
            <a:lvl7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7pPr>
            <a:lvl8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8pPr>
          </a:lstStyle>
          <a:p>
            <a:pPr marL="0" marR="0" lvl="0" indent="0" eaLnBrk="1" hangingPunct="1">
              <a:spcBef>
                <a:spcPct val="0"/>
              </a:spcBef>
            </a:pPr>
            <a:r>
              <a:rPr kumimoji="0" lang="zh-CN" altLang="en-US" sz="2000">
                <a:solidFill>
                  <a:srgbClr val="FFFFFF"/>
                </a:solidFill>
                <a:effectLst/>
                <a:latin typeface="Calibri" pitchFamily="34" charset="0"/>
              </a:rPr>
              <a:t>各种血管内导管（如中心静脉导管）、支架输送系统等 </a:t>
            </a:r>
            <a:endParaRPr kumimoji="0" lang="zh-CN" altLang="en-US" sz="1800" b="0">
              <a:solidFill>
                <a:srgbClr val="FFFFFF"/>
              </a:solidFill>
              <a:effectLst/>
              <a:latin typeface="Calibri" pitchFamily="34" charset="0"/>
            </a:endParaRPr>
          </a:p>
        </p:txBody>
      </p:sp>
      <p:sp>
        <p:nvSpPr>
          <p:cNvPr id="9220" name="矩形标注 11"/>
          <p:cNvSpPr/>
          <p:nvPr/>
        </p:nvSpPr>
        <p:spPr>
          <a:xfrm>
            <a:off x="6516688" y="476250"/>
            <a:ext cx="2270125" cy="2060575"/>
          </a:xfrm>
          <a:prstGeom prst="wedgeRectCallout">
            <a:avLst>
              <a:gd name="adj1" fmla="val -183218"/>
              <a:gd name="adj2" fmla="val 60940"/>
            </a:avLst>
          </a:prstGeom>
          <a:solidFill>
            <a:schemeClr val="accent2"/>
          </a:solidFill>
          <a:ln w="25400">
            <a:solidFill>
              <a:srgbClr val="385D8A"/>
            </a:solidFill>
            <a:miter lim="800000"/>
          </a:ln>
          <a:effectLst/>
        </p:spPr>
        <p:txBody>
          <a:bodyPr anchor="ctr" anchorCtr="0">
            <a:noAutofit/>
          </a:bodyPr>
          <a:lstStyle>
            <a:defPPr algn="ctr" rtl="0" eaLnBrk="1" hangingPunct="1">
              <a:defRPr kumimoji="1" lang="zh-CN" altLang="en-US">
                <a:effectLst/>
              </a:defRPr>
            </a:defPPr>
            <a:lvl1pPr marL="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1pPr>
            <a:lvl2pPr marL="4572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2pPr>
            <a:lvl3pPr marL="9144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3pPr>
            <a:lvl4pPr marL="13716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4pPr>
            <a:lvl5pPr marL="18288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5pPr>
            <a:lvl6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6pPr>
            <a:lvl7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7pPr>
            <a:lvl8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8pPr>
          </a:lstStyle>
          <a:p>
            <a:pPr marL="0" marR="0" lvl="0" indent="0" eaLnBrk="1" hangingPunct="1">
              <a:spcBef>
                <a:spcPct val="0"/>
              </a:spcBef>
            </a:pPr>
            <a:r>
              <a:rPr kumimoji="0" lang="zh-CN" altLang="en-US" sz="2000">
                <a:solidFill>
                  <a:srgbClr val="FFFFFF"/>
                </a:solidFill>
                <a:effectLst/>
                <a:latin typeface="Calibri" pitchFamily="34" charset="0"/>
              </a:rPr>
              <a:t>血管支架、心脏瓣膜、人工血管、起博电极、人工动静脉瘘管、血管移植物、体内药物释放导管和心室辅助装置等 </a:t>
            </a:r>
            <a:endParaRPr kumimoji="0" lang="zh-CN" altLang="en-US" sz="2000" b="0">
              <a:solidFill>
                <a:srgbClr val="FFFFFF"/>
              </a:solidFill>
              <a:effectLst/>
              <a:latin typeface="Calibri" pitchFamily="34" charset="0"/>
            </a:endParaRPr>
          </a:p>
        </p:txBody>
      </p:sp>
      <p:sp>
        <p:nvSpPr>
          <p:cNvPr id="9221"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9D188552-1D35-4529-80E0-2907D2FCF15C}" type="datetime1">
              <a:rPr kumimoji="0" lang="en-US" altLang="zh-CN" sz="1200" b="0">
                <a:solidFill>
                  <a:srgbClr val="898989"/>
                </a:solidFill>
                <a:effectLst/>
                <a:latin typeface="Arial"/>
              </a:rPr>
              <a:t>2/1/2020</a:t>
            </a:fld>
          </a:p>
        </p:txBody>
      </p:sp>
      <p:sp>
        <p:nvSpPr>
          <p:cNvPr id="9222"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8FE29A6E-399B-4A74-BD5E-4B942E2DCD21}" type="slidenum">
              <a:rPr kumimoji="0" lang="en-US" altLang="zh-CN" sz="1200" b="0">
                <a:solidFill>
                  <a:srgbClr val="898989"/>
                </a:solidFill>
                <a:effectLst/>
                <a:latin typeface="Arial"/>
              </a:rPr>
              <a:t>8</a:t>
            </a:fld>
          </a:p>
        </p:txBody>
      </p:sp>
      <p:sp>
        <p:nvSpPr>
          <p:cNvPr id="9223" name="Rectangle 4"/>
          <p:cNvSpPr/>
          <p:nvPr>
            <p:ph type="body" idx="4294967295"/>
          </p:nvPr>
        </p:nvSpPr>
        <p:spPr>
          <a:xfrm>
            <a:off x="323850" y="981075"/>
            <a:ext cx="6962775" cy="5588000"/>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gn="just" eaLnBrk="1" hangingPunct="1"/>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endParaRPr lang="zh-CN" altLang="en-US" b="1">
              <a:effectLst/>
              <a:latin typeface="宋体" pitchFamily="2" charset="-122"/>
            </a:endParaRPr>
          </a:p>
          <a:p>
            <a:pPr lvl="1" algn="just" eaLnBrk="1" hangingPunct="1">
              <a:buNone/>
            </a:pPr>
            <a:r>
              <a:rPr lang="en-US" altLang="zh-CN" b="1">
                <a:effectLst/>
                <a:latin typeface="宋体" pitchFamily="2" charset="-122"/>
              </a:rPr>
              <a:t>2.10.1</a:t>
            </a:r>
            <a:r>
              <a:rPr lang="zh-CN" altLang="en-US" b="1">
                <a:effectLst/>
                <a:latin typeface="宋体" pitchFamily="2" charset="-122"/>
              </a:rPr>
              <a:t>万级环境下生产器械及区域</a:t>
            </a:r>
          </a:p>
          <a:p>
            <a:pPr lvl="2" algn="just" eaLnBrk="1" hangingPunct="1"/>
            <a:r>
              <a:rPr lang="zh-CN" altLang="en-US" b="1">
                <a:effectLst/>
                <a:latin typeface="宋体" pitchFamily="2" charset="-122"/>
              </a:rPr>
              <a:t>无菌医疗器械或单包装出厂的配件</a:t>
            </a:r>
            <a:endParaRPr lang="en-US" altLang="zh-CN" b="1">
              <a:effectLst/>
              <a:latin typeface="宋体" pitchFamily="2" charset="-122"/>
            </a:endParaRPr>
          </a:p>
          <a:p>
            <a:pPr lvl="3" algn="just" eaLnBrk="1" hangingPunct="1"/>
            <a:r>
              <a:rPr lang="zh-CN" altLang="en-US" b="1" u="sng">
                <a:solidFill>
                  <a:srgbClr val="FF0000"/>
                </a:solidFill>
                <a:effectLst/>
                <a:latin typeface="宋体" pitchFamily="2" charset="-122"/>
              </a:rPr>
              <a:t>植入到血管内</a:t>
            </a:r>
            <a:endParaRPr lang="en-US" altLang="zh-CN" b="1">
              <a:effectLst/>
              <a:latin typeface="宋体" pitchFamily="2" charset="-122"/>
            </a:endParaRPr>
          </a:p>
          <a:p>
            <a:pPr lvl="3" algn="just" eaLnBrk="1" hangingPunct="1"/>
            <a:r>
              <a:rPr lang="zh-CN" altLang="en-US" b="1" u="sng">
                <a:solidFill>
                  <a:srgbClr val="FF0000"/>
                </a:solidFill>
                <a:effectLst/>
                <a:latin typeface="宋体" pitchFamily="2" charset="-122"/>
              </a:rPr>
              <a:t>介入到血管内</a:t>
            </a:r>
            <a:endParaRPr lang="en-US" altLang="zh-CN" b="1">
              <a:effectLst/>
              <a:latin typeface="宋体" pitchFamily="2" charset="-122"/>
            </a:endParaRPr>
          </a:p>
          <a:p>
            <a:pPr lvl="3" algn="just" eaLnBrk="1" hangingPunct="1"/>
            <a:r>
              <a:rPr lang="zh-CN" altLang="en-US" b="1">
                <a:effectLst/>
                <a:latin typeface="宋体" pitchFamily="2" charset="-122"/>
              </a:rPr>
              <a:t>需要在万级下的局部百级洁净室（区）内进行后续加工（如</a:t>
            </a:r>
            <a:r>
              <a:rPr lang="zh-CN" altLang="en-US" b="1" u="sng">
                <a:solidFill>
                  <a:srgbClr val="FF0000"/>
                </a:solidFill>
                <a:effectLst/>
                <a:latin typeface="宋体" pitchFamily="2" charset="-122"/>
              </a:rPr>
              <a:t>灌装封</a:t>
            </a:r>
            <a:r>
              <a:rPr lang="zh-CN" altLang="en-US" b="1">
                <a:effectLst/>
                <a:latin typeface="宋体" pitchFamily="2" charset="-122"/>
              </a:rPr>
              <a:t>等）</a:t>
            </a:r>
            <a:endParaRPr lang="en-US" altLang="zh-CN" b="1">
              <a:effectLst/>
              <a:latin typeface="宋体" pitchFamily="2" charset="-122"/>
            </a:endParaRPr>
          </a:p>
          <a:p>
            <a:pPr lvl="2" algn="just" eaLnBrk="1" hangingPunct="1"/>
            <a:r>
              <a:rPr lang="zh-CN" altLang="en-US" b="1">
                <a:effectLst/>
                <a:latin typeface="宋体" pitchFamily="2" charset="-122"/>
              </a:rPr>
              <a:t>生产区域</a:t>
            </a:r>
            <a:endParaRPr lang="en-US" altLang="zh-CN" b="1">
              <a:effectLst/>
              <a:latin typeface="宋体" pitchFamily="2" charset="-122"/>
            </a:endParaRPr>
          </a:p>
          <a:p>
            <a:pPr lvl="3" algn="just" eaLnBrk="1" hangingPunct="1"/>
            <a:r>
              <a:rPr lang="zh-CN" altLang="en-US" b="1">
                <a:effectLst/>
                <a:latin typeface="宋体" pitchFamily="2" charset="-122"/>
              </a:rPr>
              <a:t>末道清洁处理、组装、初包装、封口</a:t>
            </a:r>
            <a:endParaRPr lang="en-US" altLang="zh-CN" b="1">
              <a:effectLst/>
              <a:latin typeface="宋体" pitchFamily="2" charset="-122"/>
            </a:endParaRPr>
          </a:p>
          <a:p>
            <a:pPr lvl="3" algn="just" eaLnBrk="1" hangingPunct="1"/>
            <a:r>
              <a:rPr lang="zh-CN" altLang="en-US" b="1">
                <a:effectLst/>
                <a:latin typeface="宋体" pitchFamily="2" charset="-122"/>
              </a:rPr>
              <a:t>不经清洁处理的零配件的加工</a:t>
            </a:r>
            <a:endParaRPr lang="en-US" altLang="zh-CN" b="1">
              <a:effectLst/>
              <a:latin typeface="宋体" pitchFamily="2" charset="-122"/>
            </a:endParaRPr>
          </a:p>
          <a:p>
            <a:pPr lvl="2" algn="just" eaLnBrk="1" hangingPunct="1"/>
            <a:endParaRPr lang="en-US" altLang="zh-CN" b="1">
              <a:effectLst/>
              <a:latin typeface="宋体" pitchFamily="2"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2" nodeType="clickEffect">
                                  <p:stCondLst>
                                    <p:cond delay="-9223372036854775808"/>
                                  </p:stCondLst>
                                  <p:childTnLst>
                                    <p:set>
                                      <p:cBhvr additive="base">
                                        <p:cTn id="6" dur="1" fill="hold">
                                          <p:stCondLst>
                                            <p:cond delay="0"/>
                                          </p:stCondLst>
                                        </p:cTn>
                                        <p:tgtEl>
                                          <p:spTgt spid="9220"/>
                                        </p:tgtEl>
                                        <p:attrNameLst>
                                          <p:attrName>style.visibility</p:attrName>
                                        </p:attrNameLst>
                                      </p:cBhvr>
                                      <p:to>
                                        <p:strVal val="visible"/>
                                      </p:to>
                                    </p:set>
                                    <p:animEffect transition="in" filter="blinds(horizontal)">
                                      <p:cBhvr additive="base">
                                        <p:cTn id="7" dur="500"/>
                                        <p:tgtEl>
                                          <p:spTgt spid="9220"/>
                                        </p:tgtEl>
                                      </p:cBhvr>
                                    </p:animEffect>
                                  </p:childTnLst>
                                </p:cTn>
                              </p:par>
                            </p:childTnLst>
                          </p:cTn>
                        </p:par>
                      </p:childTnLst>
                    </p:cTn>
                  </p:par>
                  <p:par>
                    <p:cTn id="8" fill="hold">
                      <p:stCondLst>
                        <p:cond delay="indefinite"/>
                      </p:stCondLst>
                      <p:childTnLst>
                        <p:par>
                          <p:cTn id="9" fill="hold">
                            <p:stCondLst>
                              <p:cond delay="indefinite"/>
                            </p:stCondLst>
                          </p:cTn>
                        </p:par>
                        <p:par>
                          <p:cTn id="10" fill="hold">
                            <p:stCondLst>
                              <p:cond delay="0"/>
                            </p:stCondLst>
                            <p:childTnLst>
                              <p:par>
                                <p:cTn id="11" presetID="2" presetClass="entr" presetSubtype="4" fill="hold" grpId="1" nodeType="clickEffect">
                                  <p:stCondLst>
                                    <p:cond delay="-9223372036854775808"/>
                                  </p:stCondLst>
                                  <p:childTnLst>
                                    <p:set>
                                      <p:cBhvr additive="base">
                                        <p:cTn id="12" dur="1" fill="hold">
                                          <p:stCondLst>
                                            <p:cond delay="0"/>
                                          </p:stCondLst>
                                        </p:cTn>
                                        <p:tgtEl>
                                          <p:spTgt spid="9219"/>
                                        </p:tgtEl>
                                        <p:attrNameLst>
                                          <p:attrName>style.visibility</p:attrName>
                                        </p:attrNameLst>
                                      </p:cBhvr>
                                      <p:to>
                                        <p:strVal val="visible"/>
                                      </p:to>
                                    </p:set>
                                    <p:anim calcmode="lin" valueType="num">
                                      <p:cBhvr additive="base">
                                        <p:cTn id="13" dur="500" fill="hold"/>
                                        <p:tgtEl>
                                          <p:spTgt spid="9219"/>
                                        </p:tgtEl>
                                        <p:attrNameLst>
                                          <p:attrName>ppt_x</p:attrName>
                                        </p:attrNameLst>
                                      </p:cBhvr>
                                      <p:tavLst>
                                        <p:tav tm="0">
                                          <p:val>
                                            <p:strVal val="#ppt_x"/>
                                          </p:val>
                                        </p:tav>
                                        <p:tav tm="100000">
                                          <p:val>
                                            <p:strVal val="#ppt_x"/>
                                          </p:val>
                                        </p:tav>
                                      </p:tavLst>
                                    </p:anim>
                                    <p:anim calcmode="lin" valueType="num">
                                      <p:cBhvr additive="base">
                                        <p:cTn id="14" dur="500" fill="hold"/>
                                        <p:tgtEl>
                                          <p:spTgt spid="92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indefinite"/>
                            </p:stCondLst>
                          </p:cTn>
                        </p:par>
                        <p:par>
                          <p:cTn id="17" fill="hold">
                            <p:stCondLst>
                              <p:cond delay="0"/>
                            </p:stCondLst>
                            <p:childTnLst>
                              <p:par>
                                <p:cTn id="18" presetID="4" presetClass="entr" presetSubtype="16" fill="hold" grpId="0" nodeType="clickEffect">
                                  <p:stCondLst>
                                    <p:cond delay="-9223372036854775808"/>
                                  </p:stCondLst>
                                  <p:childTnLst>
                                    <p:set>
                                      <p:cBhvr additive="base">
                                        <p:cTn id="19" dur="1" fill="hold">
                                          <p:stCondLst>
                                            <p:cond delay="0"/>
                                          </p:stCondLst>
                                        </p:cTn>
                                        <p:tgtEl>
                                          <p:spTgt spid="9218"/>
                                        </p:tgtEl>
                                        <p:attrNameLst>
                                          <p:attrName>style.visibility</p:attrName>
                                        </p:attrNameLst>
                                      </p:cBhvr>
                                      <p:to>
                                        <p:strVal val="visible"/>
                                      </p:to>
                                    </p:set>
                                    <p:animEffect transition="in" filter="box(in)">
                                      <p:cBhvr additive="base">
                                        <p:cTn id="20" dur="5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1"/>
      <p:bldP spid="9220" grpId="2"/>
    </p:bldLst>
  </p:timing>
</p:sld>
</file>

<file path=ppt/slides/slide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a:effectLst/>
      </p:grpSpPr>
      <p:sp>
        <p:nvSpPr>
          <p:cNvPr id="10242" name="矩形标注 9"/>
          <p:cNvSpPr/>
          <p:nvPr/>
        </p:nvSpPr>
        <p:spPr>
          <a:xfrm>
            <a:off x="7143750" y="5072062"/>
            <a:ext cx="1714500" cy="928688"/>
          </a:xfrm>
          <a:prstGeom prst="wedgeRectCallout">
            <a:avLst>
              <a:gd name="adj1" fmla="val -246481"/>
              <a:gd name="adj2" fmla="val -168120"/>
            </a:avLst>
          </a:prstGeom>
          <a:solidFill>
            <a:srgbClr val="FFC000"/>
          </a:solidFill>
          <a:ln w="25400">
            <a:solidFill>
              <a:srgbClr val="FFC000"/>
            </a:solidFill>
            <a:miter lim="800000"/>
          </a:ln>
          <a:effectLst/>
        </p:spPr>
        <p:txBody>
          <a:bodyPr anchor="ctr" anchorCtr="0">
            <a:noAutofit/>
          </a:bodyPr>
          <a:lstStyle>
            <a:defPPr algn="ctr" rtl="0" eaLnBrk="1" hangingPunct="1">
              <a:defRPr kumimoji="1" lang="zh-CN" altLang="en-US">
                <a:effectLst/>
              </a:defRPr>
            </a:defPPr>
            <a:lvl1pPr marL="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1pPr>
            <a:lvl2pPr marL="4572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2pPr>
            <a:lvl3pPr marL="9144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3pPr>
            <a:lvl4pPr marL="13716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4pPr>
            <a:lvl5pPr marL="18288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5pPr>
            <a:lvl6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6pPr>
            <a:lvl7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7pPr>
            <a:lvl8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8pPr>
          </a:lstStyle>
          <a:p>
            <a:pPr marL="0" marR="0" lvl="0" indent="0" eaLnBrk="1" hangingPunct="1">
              <a:spcBef>
                <a:spcPct val="0"/>
              </a:spcBef>
            </a:pPr>
            <a:r>
              <a:rPr kumimoji="0" lang="zh-CN" altLang="en-US" sz="2000">
                <a:solidFill>
                  <a:srgbClr val="0066FF"/>
                </a:solidFill>
                <a:effectLst/>
                <a:latin typeface="Calibri" pitchFamily="34" charset="0"/>
              </a:rPr>
              <a:t>引流系统</a:t>
            </a:r>
          </a:p>
        </p:txBody>
      </p:sp>
      <p:sp>
        <p:nvSpPr>
          <p:cNvPr id="10243" name="矩形标注 8"/>
          <p:cNvSpPr/>
          <p:nvPr/>
        </p:nvSpPr>
        <p:spPr>
          <a:xfrm>
            <a:off x="7358062" y="2714625"/>
            <a:ext cx="1428750" cy="1714500"/>
          </a:xfrm>
          <a:prstGeom prst="wedgeRectCallout">
            <a:avLst>
              <a:gd name="adj1" fmla="val -333222"/>
              <a:gd name="adj2" fmla="val 1389"/>
            </a:avLst>
          </a:prstGeom>
          <a:solidFill>
            <a:srgbClr val="FFFF00"/>
          </a:solidFill>
          <a:ln w="25400">
            <a:solidFill>
              <a:srgbClr val="FFC000"/>
            </a:solidFill>
            <a:miter lim="800000"/>
          </a:ln>
          <a:effectLst/>
        </p:spPr>
        <p:txBody>
          <a:bodyPr anchor="ctr" anchorCtr="0">
            <a:noAutofit/>
          </a:bodyPr>
          <a:lstStyle>
            <a:defPPr algn="ctr" rtl="0" eaLnBrk="1" hangingPunct="1">
              <a:defRPr kumimoji="1" lang="zh-CN" altLang="en-US">
                <a:effectLst/>
              </a:defRPr>
            </a:defPPr>
            <a:lvl1pPr marL="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1pPr>
            <a:lvl2pPr marL="4572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2pPr>
            <a:lvl3pPr marL="9144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3pPr>
            <a:lvl4pPr marL="13716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4pPr>
            <a:lvl5pPr marL="18288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5pPr>
            <a:lvl6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6pPr>
            <a:lvl7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7pPr>
            <a:lvl8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8pPr>
          </a:lstStyle>
          <a:p>
            <a:pPr marL="0" marR="0" lvl="0" indent="0" algn="l" eaLnBrk="1" hangingPunct="1">
              <a:spcBef>
                <a:spcPct val="0"/>
              </a:spcBef>
            </a:pPr>
            <a:r>
              <a:rPr kumimoji="0" lang="zh-CN" altLang="en-US" sz="2000">
                <a:solidFill>
                  <a:schemeClr val="tx1"/>
                </a:solidFill>
                <a:effectLst/>
                <a:latin typeface="Calibri" pitchFamily="34" charset="0"/>
              </a:rPr>
              <a:t>骨科手术器械与牙科充填材料</a:t>
            </a:r>
          </a:p>
        </p:txBody>
      </p:sp>
      <p:sp>
        <p:nvSpPr>
          <p:cNvPr id="10244" name="矩形标注 7"/>
          <p:cNvSpPr/>
          <p:nvPr/>
        </p:nvSpPr>
        <p:spPr>
          <a:xfrm>
            <a:off x="4140200" y="115888"/>
            <a:ext cx="4643438" cy="1285875"/>
          </a:xfrm>
          <a:prstGeom prst="wedgeRectCallout">
            <a:avLst>
              <a:gd name="adj1" fmla="val -74856"/>
              <a:gd name="adj2" fmla="val 195681"/>
            </a:avLst>
          </a:prstGeom>
          <a:solidFill>
            <a:srgbClr val="FF3399"/>
          </a:solidFill>
          <a:ln w="25400">
            <a:solidFill>
              <a:srgbClr val="E6B9B8"/>
            </a:solidFill>
            <a:miter lim="800000"/>
          </a:ln>
          <a:effectLst/>
        </p:spPr>
        <p:txBody>
          <a:bodyPr anchor="ctr" anchorCtr="0">
            <a:noAutofit/>
          </a:bodyPr>
          <a:lstStyle>
            <a:defPPr algn="ctr" rtl="0" eaLnBrk="1" hangingPunct="1">
              <a:defRPr kumimoji="1" lang="zh-CN" altLang="en-US">
                <a:effectLst/>
              </a:defRPr>
            </a:defPPr>
            <a:lvl1pPr marL="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1pPr>
            <a:lvl2pPr marL="4572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2pPr>
            <a:lvl3pPr marL="9144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3pPr>
            <a:lvl4pPr marL="13716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4pPr>
            <a:lvl5pPr marL="1828800" indent="0" algn="ctr" defTabSz="914400" rtl="0" eaLnBrk="0" fontAlgn="base" latinLnBrk="0" hangingPunct="0">
              <a:lnSpc>
                <a:spcPct val="100000"/>
              </a:lnSpc>
              <a:spcBef>
                <a:spcPct val="20000"/>
              </a:spcBef>
              <a:spcAft>
                <a:spcPct val="0"/>
              </a:spcAft>
              <a:buClrTx/>
              <a:buSzTx/>
              <a:buFontTx/>
              <a:buNone/>
              <a:defRPr kumimoji="1" lang="zh-CN" altLang="en-US" sz="4400" b="1" i="0" u="none" kern="1200" baseline="0">
                <a:solidFill>
                  <a:schemeClr val="bg1"/>
                </a:solidFill>
                <a:effectLst/>
                <a:latin typeface="Times New Roman" pitchFamily="18" charset="0"/>
                <a:ea typeface="宋体" panose="02010600030101010101" pitchFamily="2" charset="-122"/>
                <a:cs typeface="Arial"/>
              </a:defRPr>
            </a:lvl5pPr>
            <a:lvl6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6pPr>
            <a:lvl7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7pPr>
            <a:lvl8pPr marL="0" indent="0" algn="ctr" defTabSz="914400" rtl="0" eaLnBrk="1" fontAlgn="auto" latinLnBrk="0" hangingPunct="1">
              <a:lnSpc>
                <a:spcPct val="100000"/>
              </a:lnSpc>
              <a:spcBef>
                <a:spcPct val="0"/>
              </a:spcBef>
              <a:spcAft>
                <a:spcPct val="0"/>
              </a:spcAft>
              <a:buNone/>
              <a:defRPr kumimoji="1" lang="zh-CN" altLang="en-US" b="0" i="0" u="none" kern="1200" baseline="0">
                <a:solidFill>
                  <a:schemeClr val="phClr"/>
                </a:solidFill>
                <a:effectLst/>
                <a:latin typeface="Arial"/>
                <a:ea typeface="Arial"/>
                <a:cs typeface="Arial"/>
              </a:defRPr>
            </a:lvl8pPr>
          </a:lstStyle>
          <a:p>
            <a:pPr marL="0" marR="0" lvl="0" indent="0" algn="l" eaLnBrk="1" hangingPunct="1">
              <a:spcBef>
                <a:spcPct val="0"/>
              </a:spcBef>
            </a:pPr>
            <a:r>
              <a:rPr kumimoji="0" lang="zh-CN" altLang="en-US" sz="2000">
                <a:solidFill>
                  <a:srgbClr val="FFFFFF"/>
                </a:solidFill>
                <a:effectLst/>
                <a:latin typeface="Calibri" pitchFamily="34" charset="0"/>
              </a:rPr>
              <a:t>与血液直接接触，如：血浆分离器、血液过虑器等</a:t>
            </a:r>
            <a:endParaRPr kumimoji="0" lang="en-US" altLang="zh-CN" sz="2000">
              <a:solidFill>
                <a:srgbClr val="FFFFFF"/>
              </a:solidFill>
              <a:effectLst/>
              <a:latin typeface="Calibri" pitchFamily="34" charset="0"/>
            </a:endParaRPr>
          </a:p>
          <a:p>
            <a:pPr marL="0" marR="0" lvl="0" indent="0" algn="l" eaLnBrk="1" hangingPunct="1">
              <a:spcBef>
                <a:spcPct val="0"/>
              </a:spcBef>
            </a:pPr>
            <a:r>
              <a:rPr kumimoji="0" lang="zh-CN" altLang="en-US" sz="2000">
                <a:solidFill>
                  <a:srgbClr val="FFFFFF"/>
                </a:solidFill>
                <a:effectLst/>
                <a:latin typeface="Calibri" pitchFamily="34" charset="0"/>
              </a:rPr>
              <a:t>与血液间接接触</a:t>
            </a:r>
            <a:r>
              <a:rPr kumimoji="0" lang="en-US" altLang="zh-CN" sz="2000">
                <a:solidFill>
                  <a:srgbClr val="FFFFFF"/>
                </a:solidFill>
                <a:effectLst/>
                <a:latin typeface="Calibri" pitchFamily="34" charset="0"/>
              </a:rPr>
              <a:t>,</a:t>
            </a:r>
            <a:r>
              <a:rPr kumimoji="0" lang="zh-CN" altLang="en-US" sz="2000">
                <a:solidFill>
                  <a:srgbClr val="FFFFFF"/>
                </a:solidFill>
                <a:effectLst/>
                <a:latin typeface="Calibri" pitchFamily="34" charset="0"/>
              </a:rPr>
              <a:t>如</a:t>
            </a:r>
            <a:r>
              <a:rPr kumimoji="0" lang="en-US" altLang="zh-CN" sz="2000">
                <a:solidFill>
                  <a:srgbClr val="FFFFFF"/>
                </a:solidFill>
                <a:effectLst/>
                <a:latin typeface="Calibri" pitchFamily="34" charset="0"/>
              </a:rPr>
              <a:t>:</a:t>
            </a:r>
            <a:r>
              <a:rPr kumimoji="0" lang="zh-CN" altLang="en-US" sz="2000">
                <a:solidFill>
                  <a:srgbClr val="FFFFFF"/>
                </a:solidFill>
                <a:effectLst/>
                <a:latin typeface="Calibri" pitchFamily="34" charset="0"/>
              </a:rPr>
              <a:t>输液器、输血器、静脉输液针、延长器、转移器等 </a:t>
            </a:r>
            <a:endParaRPr kumimoji="0" lang="zh-CN" altLang="en-US" sz="2000" b="0">
              <a:solidFill>
                <a:srgbClr val="FFFFFF"/>
              </a:solidFill>
              <a:effectLst/>
              <a:latin typeface="Calibri" pitchFamily="34" charset="0"/>
            </a:endParaRPr>
          </a:p>
        </p:txBody>
      </p:sp>
      <p:sp>
        <p:nvSpPr>
          <p:cNvPr id="10245" name="日期占位符 1"/>
          <p:cNvSpPr txBox="1">
            <a:spLocks noGrp="1"/>
          </p:cNvSpPr>
          <p:nvPr/>
        </p:nvSpPr>
        <p:spPr>
          <a:xfrm>
            <a:off x="457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l" eaLnBrk="1" hangingPunct="1">
              <a:spcBef>
                <a:spcPct val="0"/>
              </a:spcBef>
            </a:pPr>
            <a:fld id="{E3C4D607-8752-4BBA-8138-20E56594C21F}" type="datetime1">
              <a:rPr kumimoji="0" lang="en-US" altLang="zh-CN" sz="1200" b="0">
                <a:solidFill>
                  <a:srgbClr val="898989"/>
                </a:solidFill>
                <a:effectLst/>
                <a:latin typeface="Arial"/>
              </a:rPr>
              <a:t>2/1/2020</a:t>
            </a:fld>
          </a:p>
        </p:txBody>
      </p:sp>
      <p:sp>
        <p:nvSpPr>
          <p:cNvPr id="10246" name="灯片编号占位符 3"/>
          <p:cNvSpPr txBox="1">
            <a:spLocks noGrp="1"/>
          </p:cNvSpPr>
          <p:nvPr/>
        </p:nvSpPr>
        <p:spPr>
          <a:xfrm>
            <a:off x="6553200" y="6356350"/>
            <a:ext cx="2133600" cy="365125"/>
          </a:xfrm>
          <a:prstGeom prst="rect">
            <a:avLst/>
          </a:prstGeom>
          <a:noFill/>
          <a:effectLst/>
        </p:spPr>
        <p:txBody>
          <a:bodyPr anchor="ctr" anchorCtr="0">
            <a:noAutofit/>
          </a:bodyPr>
          <a:lstStyle>
            <a:defPPr algn="ctr" rtl="0" eaLnBrk="1" hangingPunct="1">
              <a:defRPr kumimoji="1" lang="zh-CN" altLang="en-US">
                <a:effectLst/>
              </a:defRPr>
            </a:defPPr>
            <a:lvl1pPr marL="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lang="zh-CN" altLang="en-US" sz="1800" b="0" i="0" u="none" kern="1200" baseline="0">
                <a:solidFill>
                  <a:schemeClr val="tx1"/>
                </a:solidFill>
                <a:effectLst/>
                <a:latin typeface="+mn-lt"/>
                <a:ea typeface="+mn-ea"/>
                <a:cs typeface="+mn-cs"/>
              </a:defRPr>
            </a:lvl5pPr>
            <a:lvl6pPr marL="22860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6pPr>
            <a:lvl7pPr marL="27432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7pPr>
            <a:lvl8pPr marL="3200400" indent="0" algn="l" defTabSz="914400" rtl="0" eaLnBrk="1" fontAlgn="auto" latinLnBrk="0" hangingPunct="1">
              <a:lnSpc>
                <a:spcPct val="100000"/>
              </a:lnSpc>
              <a:spcBef>
                <a:spcPct val="0"/>
              </a:spcBef>
              <a:spcAft>
                <a:spcPct val="0"/>
              </a:spcAft>
              <a:buNone/>
              <a:defRPr kumimoji="1" lang="zh-CN" altLang="en-US" sz="1800" b="0" i="0" u="none" kern="1200" baseline="0">
                <a:solidFill>
                  <a:schemeClr val="tx1"/>
                </a:solidFill>
                <a:effectLst/>
                <a:latin typeface="+mn-lt"/>
                <a:ea typeface="+mn-ea"/>
                <a:cs typeface="+mn-cs"/>
              </a:defRPr>
            </a:lvl8pPr>
            <a:lvl9pPr marL="3657600" algn="l" defTabSz="914400" rtl="0" eaLnBrk="1" latinLnBrk="0" hangingPunct="1">
              <a:defRPr lang="zh-CN" altLang="en-US" sz="1800" kern="1200">
                <a:solidFill>
                  <a:schemeClr val="tx1"/>
                </a:solidFill>
                <a:effectLst/>
                <a:latin typeface="+mn-lt"/>
                <a:ea typeface="+mn-ea"/>
                <a:cs typeface="+mn-cs"/>
              </a:defRPr>
            </a:lvl9pPr>
          </a:lstStyle>
          <a:p>
            <a:pPr marL="0" marR="0" lvl="0" indent="0" algn="r" eaLnBrk="1" hangingPunct="1">
              <a:spcBef>
                <a:spcPct val="0"/>
              </a:spcBef>
            </a:pPr>
            <a:fld id="{8B7F0DF1-3CB1-4F7D-8EB9-A50A475CA62A}" type="slidenum">
              <a:rPr kumimoji="0" lang="en-US" altLang="zh-CN" sz="1200" b="0">
                <a:solidFill>
                  <a:srgbClr val="898989"/>
                </a:solidFill>
                <a:effectLst/>
                <a:latin typeface="Arial"/>
              </a:rPr>
              <a:t>9</a:t>
            </a:fld>
          </a:p>
        </p:txBody>
      </p:sp>
      <p:sp>
        <p:nvSpPr>
          <p:cNvPr id="10247" name="Rectangle 4"/>
          <p:cNvSpPr/>
          <p:nvPr>
            <p:ph type="body" idx="4294967295"/>
          </p:nvPr>
        </p:nvSpPr>
        <p:spPr>
          <a:xfrm>
            <a:off x="323850" y="1341438"/>
            <a:ext cx="7127875" cy="5005388"/>
          </a:xfrm>
          <a:prstGeom prst="rect">
            <a:avLst/>
          </a:prstGeom>
          <a:noFill/>
          <a:ln>
            <a:miter lim="800000"/>
          </a:ln>
          <a:effectLst/>
        </p:spPr>
        <p:txBody>
          <a:bodyPr vert="horz" wrap="square" lIns="91440" tIns="45720" rIns="91440" bIns="45720" anchor="t" anchorCtr="0">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zh-CN" altLang="en-US" sz="3200" b="0" i="0" u="none" kern="120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zh-CN" altLang="en-US" sz="2800" b="0" i="0" u="none" kern="120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zh-CN" altLang="en-US" sz="2400" b="0" i="0" u="none" kern="120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zh-CN" altLang="en-US" sz="2000" b="0" i="0" u="none"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6pPr>
            <a:lvl7pPr marL="29718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7pPr>
            <a:lvl8pPr marL="34290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8pPr>
            <a:lvl9pPr marL="3886200" indent="-228600" algn="l" defTabSz="914400" rtl="0" eaLnBrk="1" latinLnBrk="0" hangingPunct="1">
              <a:spcBef>
                <a:spcPct val="20000"/>
              </a:spcBef>
              <a:buFont typeface="Arial" pitchFamily="34" charset="0"/>
              <a:buChar char="•"/>
              <a:defRPr lang="zh-CN" altLang="en-US" sz="2000" kern="1200">
                <a:solidFill>
                  <a:schemeClr val="tx1"/>
                </a:solidFill>
                <a:effectLst/>
                <a:latin typeface="+mn-lt"/>
                <a:ea typeface="+mn-ea"/>
                <a:cs typeface="+mn-cs"/>
              </a:defRPr>
            </a:lvl9pPr>
          </a:lstStyle>
          <a:p>
            <a:pPr lvl="0" algn="ctr" eaLnBrk="1" hangingPunct="1">
              <a:lnSpc>
                <a:spcPct val="90000"/>
              </a:lnSpc>
              <a:buFontTx/>
              <a:buNone/>
            </a:pPr>
            <a:r>
              <a:rPr lang="zh-CN" altLang="en-US" sz="3600" b="1">
                <a:effectLst/>
              </a:rPr>
              <a:t>一</a:t>
            </a:r>
            <a:r>
              <a:rPr lang="zh-CN" altLang="en-US" b="1">
                <a:effectLst/>
              </a:rPr>
              <a:t>、</a:t>
            </a:r>
            <a:r>
              <a:rPr lang="zh-CN" altLang="en-US" sz="3600" b="1">
                <a:effectLst/>
              </a:rPr>
              <a:t>洁净室</a:t>
            </a:r>
            <a:r>
              <a:rPr lang="en-US" altLang="zh-CN" sz="3600" b="1">
                <a:effectLst/>
              </a:rPr>
              <a:t>(</a:t>
            </a:r>
            <a:r>
              <a:rPr lang="zh-CN" altLang="en-US" sz="3600" b="1">
                <a:effectLst/>
              </a:rPr>
              <a:t>区</a:t>
            </a:r>
            <a:r>
              <a:rPr lang="en-US" altLang="zh-CN" sz="3600" b="1">
                <a:effectLst/>
              </a:rPr>
              <a:t>)</a:t>
            </a:r>
            <a:r>
              <a:rPr lang="zh-CN" altLang="en-US" sz="3600" b="1">
                <a:effectLst/>
              </a:rPr>
              <a:t>现场检查要点</a:t>
            </a:r>
            <a:r>
              <a:rPr lang="en-US" altLang="zh-CN" b="1">
                <a:effectLst/>
                <a:latin typeface="宋体" pitchFamily="2" charset="-122"/>
              </a:rPr>
              <a:t>2.11.1 </a:t>
            </a:r>
            <a:r>
              <a:rPr lang="zh-CN" altLang="en-US" b="1">
                <a:effectLst/>
                <a:latin typeface="宋体" pitchFamily="2" charset="-122"/>
              </a:rPr>
              <a:t>十万级环境下生产器械及区域</a:t>
            </a:r>
          </a:p>
          <a:p>
            <a:pPr lvl="2" eaLnBrk="1" hangingPunct="1">
              <a:lnSpc>
                <a:spcPct val="80000"/>
              </a:lnSpc>
            </a:pPr>
            <a:r>
              <a:rPr lang="zh-CN" altLang="en-US" b="1">
                <a:effectLst/>
                <a:latin typeface="宋体" pitchFamily="2" charset="-122"/>
              </a:rPr>
              <a:t>无菌医疗器械或单包装出厂的配件</a:t>
            </a:r>
            <a:endParaRPr lang="en-US" altLang="zh-CN" b="1">
              <a:effectLst/>
              <a:latin typeface="宋体" pitchFamily="2" charset="-122"/>
            </a:endParaRPr>
          </a:p>
          <a:p>
            <a:pPr lvl="3" eaLnBrk="1" hangingPunct="1">
              <a:lnSpc>
                <a:spcPct val="80000"/>
              </a:lnSpc>
            </a:pPr>
            <a:r>
              <a:rPr lang="zh-CN" altLang="en-US" b="1" u="sng">
                <a:solidFill>
                  <a:srgbClr val="FF0000"/>
                </a:solidFill>
                <a:effectLst/>
                <a:latin typeface="宋体" pitchFamily="2" charset="-122"/>
              </a:rPr>
              <a:t>血液接触</a:t>
            </a:r>
            <a:endParaRPr lang="en-US" altLang="zh-CN" b="1" u="sng">
              <a:solidFill>
                <a:srgbClr val="FF0000"/>
              </a:solidFill>
              <a:effectLst/>
              <a:latin typeface="宋体" pitchFamily="2" charset="-122"/>
            </a:endParaRPr>
          </a:p>
          <a:p>
            <a:pPr lvl="3" eaLnBrk="1" hangingPunct="1">
              <a:lnSpc>
                <a:spcPct val="80000"/>
              </a:lnSpc>
            </a:pPr>
            <a:r>
              <a:rPr lang="zh-CN" altLang="en-US" b="1" u="sng">
                <a:solidFill>
                  <a:srgbClr val="FF0000"/>
                </a:solidFill>
                <a:effectLst/>
                <a:latin typeface="宋体" pitchFamily="2" charset="-122"/>
              </a:rPr>
              <a:t>骨髓腔接触</a:t>
            </a:r>
            <a:endParaRPr lang="en-US" altLang="zh-CN" b="1" u="sng">
              <a:solidFill>
                <a:srgbClr val="FF0000"/>
              </a:solidFill>
              <a:effectLst/>
              <a:latin typeface="宋体" pitchFamily="2" charset="-122"/>
            </a:endParaRPr>
          </a:p>
          <a:p>
            <a:pPr lvl="3" eaLnBrk="1" hangingPunct="1">
              <a:lnSpc>
                <a:spcPct val="80000"/>
              </a:lnSpc>
            </a:pPr>
            <a:r>
              <a:rPr lang="zh-CN" altLang="en-US" b="1" u="sng">
                <a:solidFill>
                  <a:srgbClr val="FF0000"/>
                </a:solidFill>
                <a:effectLst/>
                <a:latin typeface="宋体" pitchFamily="2" charset="-122"/>
              </a:rPr>
              <a:t>非自然腔道接触</a:t>
            </a:r>
            <a:endParaRPr lang="en-US" altLang="zh-CN" b="1" u="sng">
              <a:solidFill>
                <a:srgbClr val="FF0000"/>
              </a:solidFill>
              <a:effectLst/>
              <a:latin typeface="宋体" pitchFamily="2" charset="-122"/>
            </a:endParaRPr>
          </a:p>
          <a:p>
            <a:pPr lvl="2" algn="just" eaLnBrk="1" hangingPunct="1">
              <a:lnSpc>
                <a:spcPct val="90000"/>
              </a:lnSpc>
            </a:pPr>
            <a:r>
              <a:rPr lang="zh-CN" altLang="en-US" b="1">
                <a:effectLst/>
                <a:latin typeface="宋体" pitchFamily="2" charset="-122"/>
              </a:rPr>
              <a:t>生产区域</a:t>
            </a:r>
            <a:endParaRPr lang="en-US" altLang="zh-CN" b="1">
              <a:effectLst/>
              <a:latin typeface="宋体" pitchFamily="2" charset="-122"/>
            </a:endParaRPr>
          </a:p>
          <a:p>
            <a:pPr lvl="3" algn="just" eaLnBrk="1" hangingPunct="1">
              <a:lnSpc>
                <a:spcPct val="90000"/>
              </a:lnSpc>
            </a:pPr>
            <a:r>
              <a:rPr lang="zh-CN" altLang="en-US" b="1">
                <a:effectLst/>
                <a:latin typeface="宋体" pitchFamily="2" charset="-122"/>
              </a:rPr>
              <a:t>末道清洁处理、组装、初包装、封口</a:t>
            </a:r>
            <a:endParaRPr lang="en-US" altLang="zh-CN" b="1">
              <a:effectLst/>
              <a:latin typeface="宋体" pitchFamily="2" charset="-122"/>
            </a:endParaRPr>
          </a:p>
          <a:p>
            <a:pPr lvl="3" algn="just" eaLnBrk="1" hangingPunct="1">
              <a:lnSpc>
                <a:spcPct val="90000"/>
              </a:lnSpc>
            </a:pPr>
            <a:r>
              <a:rPr lang="zh-CN" altLang="en-US" b="1">
                <a:effectLst/>
                <a:latin typeface="宋体" pitchFamily="2" charset="-122"/>
              </a:rPr>
              <a:t>不经清洁处理的零配件的加工</a:t>
            </a:r>
            <a:endParaRPr lang="en-US" altLang="zh-CN" b="1">
              <a:effectLst/>
              <a:latin typeface="宋体" pitchFamily="2"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2" nodeType="clickEffect">
                                  <p:stCondLst>
                                    <p:cond delay="-9223372036854775808"/>
                                  </p:stCondLst>
                                  <p:childTnLst>
                                    <p:set>
                                      <p:cBhvr additive="base">
                                        <p:cTn id="6" dur="1" fill="hold">
                                          <p:stCondLst>
                                            <p:cond delay="0"/>
                                          </p:stCondLst>
                                        </p:cTn>
                                        <p:tgtEl>
                                          <p:spTgt spid="10244"/>
                                        </p:tgtEl>
                                        <p:attrNameLst>
                                          <p:attrName>style.visibility</p:attrName>
                                        </p:attrNameLst>
                                      </p:cBhvr>
                                      <p:to>
                                        <p:strVal val="visible"/>
                                      </p:to>
                                    </p:set>
                                    <p:animEffect transition="in" filter="blinds(horizontal)">
                                      <p:cBhvr additive="base">
                                        <p:cTn id="7" dur="500"/>
                                        <p:tgtEl>
                                          <p:spTgt spid="10244"/>
                                        </p:tgtEl>
                                      </p:cBhvr>
                                    </p:animEffect>
                                  </p:childTnLst>
                                </p:cTn>
                              </p:par>
                            </p:childTnLst>
                          </p:cTn>
                        </p:par>
                      </p:childTnLst>
                    </p:cTn>
                  </p:par>
                  <p:par>
                    <p:cTn id="8" fill="hold">
                      <p:stCondLst>
                        <p:cond delay="indefinite"/>
                      </p:stCondLst>
                      <p:childTnLst>
                        <p:par>
                          <p:cTn id="9" fill="hold">
                            <p:stCondLst>
                              <p:cond delay="indefinite"/>
                            </p:stCondLst>
                          </p:cTn>
                        </p:par>
                        <p:par>
                          <p:cTn id="10" fill="hold">
                            <p:stCondLst>
                              <p:cond delay="0"/>
                            </p:stCondLst>
                            <p:childTnLst>
                              <p:par>
                                <p:cTn id="11" presetID="2" presetClass="entr" presetSubtype="4" fill="hold" grpId="1" nodeType="clickEffect">
                                  <p:stCondLst>
                                    <p:cond delay="-9223372036854775808"/>
                                  </p:stCondLst>
                                  <p:childTnLst>
                                    <p:set>
                                      <p:cBhvr additive="base">
                                        <p:cTn id="12" dur="1" fill="hold">
                                          <p:stCondLst>
                                            <p:cond delay="0"/>
                                          </p:stCondLst>
                                        </p:cTn>
                                        <p:tgtEl>
                                          <p:spTgt spid="10243"/>
                                        </p:tgtEl>
                                        <p:attrNameLst>
                                          <p:attrName>style.visibility</p:attrName>
                                        </p:attrNameLst>
                                      </p:cBhvr>
                                      <p:to>
                                        <p:strVal val="visible"/>
                                      </p:to>
                                    </p:set>
                                    <p:anim calcmode="lin" valueType="num">
                                      <p:cBhvr additive="base">
                                        <p:cTn id="13" dur="500" fill="hold"/>
                                        <p:tgtEl>
                                          <p:spTgt spid="10243"/>
                                        </p:tgtEl>
                                        <p:attrNameLst>
                                          <p:attrName>ppt_x</p:attrName>
                                        </p:attrNameLst>
                                      </p:cBhvr>
                                      <p:tavLst>
                                        <p:tav tm="0">
                                          <p:val>
                                            <p:strVal val="#ppt_x"/>
                                          </p:val>
                                        </p:tav>
                                        <p:tav tm="100000">
                                          <p:val>
                                            <p:strVal val="#ppt_x"/>
                                          </p:val>
                                        </p:tav>
                                      </p:tavLst>
                                    </p:anim>
                                    <p:anim calcmode="lin" valueType="num">
                                      <p:cBhvr additive="base">
                                        <p:cTn id="14" dur="500" fill="hold"/>
                                        <p:tgtEl>
                                          <p:spTgt spid="1024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indefinite"/>
                            </p:stCondLst>
                          </p:cTn>
                        </p:par>
                        <p:par>
                          <p:cTn id="17" fill="hold">
                            <p:stCondLst>
                              <p:cond delay="0"/>
                            </p:stCondLst>
                            <p:childTnLst>
                              <p:par>
                                <p:cTn id="18" presetID="8" presetClass="entr" presetSubtype="16" fill="hold" grpId="0" nodeType="clickEffect">
                                  <p:stCondLst>
                                    <p:cond delay="-9223372036854775808"/>
                                  </p:stCondLst>
                                  <p:childTnLst>
                                    <p:set>
                                      <p:cBhvr additive="base">
                                        <p:cTn id="19" dur="1" fill="hold">
                                          <p:stCondLst>
                                            <p:cond delay="0"/>
                                          </p:stCondLst>
                                        </p:cTn>
                                        <p:tgtEl>
                                          <p:spTgt spid="10242"/>
                                        </p:tgtEl>
                                        <p:attrNameLst>
                                          <p:attrName>style.visibility</p:attrName>
                                        </p:attrNameLst>
                                      </p:cBhvr>
                                      <p:to>
                                        <p:strVal val="visible"/>
                                      </p:to>
                                    </p:set>
                                    <p:animEffect transition="in" filter="diamond(in)">
                                      <p:cBhvr additive="base">
                                        <p:cTn id="20" dur="2000"/>
                                        <p:tgtEl>
                                          <p:spTgt spid="10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1"/>
      <p:bldP spid="10244" grpId="2"/>
    </p:bldLst>
  </p:timing>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00.xml><?xml version="1.0" encoding="utf-8"?>
<p:tagLst xmlns:p="http://schemas.openxmlformats.org/presentationml/2006/main">
  <p:tag name="KSO_WM_BEAUTIFY_FLAG" val="#wm#"/>
  <p:tag name="KSO_WM_SLIDE_BACKGROUND_TYPE" val="belt"/>
  <p:tag name="KSO_WM_SLIDE_BK_DARK_LIGHT" val="2"/>
  <p:tag name="KSO_WM_TAG_VERSION" val="1.0"/>
  <p:tag name="KSO_WM_UNIT_COMPATIBLE" val="0"/>
  <p:tag name="KSO_WM_UNIT_DIAGRAM_ISNUMVISUAL" val="0"/>
  <p:tag name="KSO_WM_UNIT_DIAGRAM_ISREFERUNIT" val="0"/>
  <p:tag name="KSO_WM_UNIT_HIGHLIGHT" val="0"/>
  <p:tag name="KSO_WM_UNIT_ID" val="_18**"/>
  <p:tag name="KSO_WM_UNIT_LAYERLEVEL" val="1"/>
</p:tagLst>
</file>

<file path=ppt/tags/tag101.xml><?xml version="1.0" encoding="utf-8"?>
<p:tagLst xmlns:p="http://schemas.openxmlformats.org/presentationml/2006/main">
  <p:tag name="KSO_WM_BEAUTIFY_FLAG" val="#wm#"/>
  <p:tag name="KSO_WM_SLIDE_BACKGROUND_TYPE" val="belt"/>
  <p:tag name="KSO_WM_SLIDE_BK_DARK_LIGHT" val="2"/>
  <p:tag name="KSO_WM_TAG_VERSION" val="1.0"/>
  <p:tag name="KSO_WM_UNIT_COMPATIBLE" val="0"/>
  <p:tag name="KSO_WM_UNIT_DIAGRAM_ISNUMVISUAL" val="0"/>
  <p:tag name="KSO_WM_UNIT_DIAGRAM_ISREFERUNIT" val="0"/>
  <p:tag name="KSO_WM_UNIT_HIGHLIGHT" val="0"/>
  <p:tag name="KSO_WM_UNIT_ID" val="_18**"/>
  <p:tag name="KSO_WM_UNIT_LAYERLEVEL" val="1"/>
</p:tagLst>
</file>

<file path=ppt/tags/tag102.xml><?xml version="1.0" encoding="utf-8"?>
<p:tagLst xmlns:p="http://schemas.openxmlformats.org/presentationml/2006/main">
  <p:tag name="KSO_WM_BEAUTIFY_FLAG" val="#wm#"/>
  <p:tag name="KSO_WM_TAG_VERSION" val="1.0"/>
  <p:tag name="KSO_WM_TEMPLATE_CATEGORY" val="custom"/>
  <p:tag name="KSO_WM_TEMPLATE_INDEX" val="20218282"/>
  <p:tag name="KSO_WM_UNIT_COMPATIBLE" val="0"/>
  <p:tag name="KSO_WM_UNIT_DIAGRAM_ISNUMVISUAL" val="0"/>
  <p:tag name="KSO_WM_UNIT_DIAGRAM_ISREFERUNIT" val="0"/>
  <p:tag name="KSO_WM_UNIT_HIGHLIGHT" val="0"/>
  <p:tag name="KSO_WM_UNIT_ID" val="_0**"/>
  <p:tag name="KSO_WM_UNIT_LAYERLEVEL" val="1"/>
</p:tagLst>
</file>

<file path=ppt/tags/tag103.xml><?xml version="1.0" encoding="utf-8"?>
<p:tagLst xmlns:p="http://schemas.openxmlformats.org/presentationml/2006/main">
  <p:tag name="KSO_WM_BEAUTIFY_FLAG" val="#wm#"/>
  <p:tag name="KSO_WM_TAG_VERSION" val="1.0"/>
  <p:tag name="KSO_WM_TEMPLATE_CATEGORY" val="custom"/>
  <p:tag name="KSO_WM_TEMPLATE_INDEX" val="20218282"/>
  <p:tag name="KSO_WM_UNIT_COMPATIBLE" val="0"/>
  <p:tag name="KSO_WM_UNIT_DIAGRAM_ISNUMVISUAL" val="0"/>
  <p:tag name="KSO_WM_UNIT_DIAGRAM_ISREFERUNIT" val="0"/>
  <p:tag name="KSO_WM_UNIT_HIGHLIGHT" val="0"/>
  <p:tag name="KSO_WM_UNIT_ID" val="_0**"/>
  <p:tag name="KSO_WM_UNIT_LAYERLEVEL" val="1"/>
</p:tagLst>
</file>

<file path=ppt/tags/tag10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10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10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107.xml><?xml version="1.0" encoding="utf-8"?>
<p:tagLst xmlns:p="http://schemas.openxmlformats.org/presentationml/2006/main">
  <p:tag name="KSO_WM_BEAUTIFY_FLAG" val="#wm#"/>
  <p:tag name="KSO_WM_TAG_VERSION" val="1.0"/>
  <p:tag name="KSO_WM_TEMPLATE_CATEGORY" val="custom"/>
  <p:tag name="KSO_WM_TEMPLATE_COLOR_TYPE" val="0"/>
  <p:tag name="KSO_WM_TEMPLATE_INDEX" val="20218282"/>
  <p:tag name="KSO_WM_TEMPLATE_MASTER_TYPE" val="1"/>
  <p:tag name="KSO_WM_TEMPLATE_SUBCATEGORY" val="0"/>
  <p:tag name="KSO_WM_TEMPLATE_THUMBS_INDEX" val="1、3、6、7、9、13、14、17、18、20、21、22"/>
</p:tagLst>
</file>

<file path=ppt/tags/tag108.xml><?xml version="1.0" encoding="utf-8"?>
<p:tagLst xmlns:p="http://schemas.openxmlformats.org/presentationml/2006/main">
  <p:tag name="KSO_WM_BEAUTIFY_FLAG" val="#wm#"/>
  <p:tag name="KSO_WM_TAG_VERSION" val="1.0"/>
  <p:tag name="KSO_WM_TEMPLATE_CATEGORY" val="custom"/>
  <p:tag name="KSO_WM_TEMPLATE_COLOR_TYPE" val="0"/>
  <p:tag name="KSO_WM_TEMPLATE_INDEX" val="169"/>
  <p:tag name="KSO_WM_TEMPLATE_MASTER_TYPE" val="1"/>
  <p:tag name="KSO_WM_TEMPLATE_SUBCATEGORY" val="0"/>
</p:tagLst>
</file>

<file path=ppt/tags/tag109.xml><?xml version="1.0" encoding="utf-8"?>
<p:tagLst xmlns:p="http://schemas.openxmlformats.org/presentationml/2006/main">
  <p:tag name="AS_NET" val="4.0.30319.42000"/>
  <p:tag name="AS_OS" val="Microsoft Windows NT 6.1.7601 Service Pack 1"/>
  <p:tag name="AS_RELEASE_DATE" val="2015.01.30"/>
  <p:tag name="AS_TITLE" val="Aspose.Slides for .NET 4.0"/>
  <p:tag name="AS_VERSION" val="15.1.0.0"/>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SLIDE_BACKGROUND_TYPE" val="general"/>
  <p:tag name="KSO_WM_SLIDE_BK_DARK_LIGHT" val="2"/>
  <p:tag name="KSO_WM_TAG_VERSION" val="1.0"/>
  <p:tag name="KSO_WM_UNIT_COMPATIBLE" val="0"/>
  <p:tag name="KSO_WM_UNIT_DIAGRAM_ISNUMVISUAL" val="0"/>
  <p:tag name="KSO_WM_UNIT_DIAGRAM_ISREFERUNIT" val="0"/>
  <p:tag name="KSO_WM_UNIT_HIGHLIGHT" val="0"/>
  <p:tag name="KSO_WM_UNIT_ID" val="_12**"/>
  <p:tag name="KSO_WM_UNIT_LAYERLEVEL" val="1"/>
</p:tagLst>
</file>

<file path=ppt/tags/tag57.xml><?xml version="1.0" encoding="utf-8"?>
<p:tagLst xmlns:p="http://schemas.openxmlformats.org/presentationml/2006/main">
  <p:tag name="KSO_WM_BEAUTIFY_FLAG" val="#wm#"/>
  <p:tag name="KSO_WM_SLIDE_BACKGROUND_TYPE" val="general"/>
  <p:tag name="KSO_WM_SLIDE_BK_DARK_LIGHT" val="2"/>
  <p:tag name="KSO_WM_TAG_VERSION" val="1.0"/>
  <p:tag name="KSO_WM_UNIT_COMPATIBLE" val="0"/>
  <p:tag name="KSO_WM_UNIT_DIAGRAM_ISNUMVISUAL" val="0"/>
  <p:tag name="KSO_WM_UNIT_DIAGRAM_ISREFERUNIT" val="0"/>
  <p:tag name="KSO_WM_UNIT_HIGHLIGHT" val="0"/>
  <p:tag name="KSO_WM_UNIT_ID" val="_12**"/>
  <p:tag name="KSO_WM_UNIT_LAYERLEVEL" val="1"/>
</p:tagLst>
</file>

<file path=ppt/tags/tag58.xml><?xml version="1.0" encoding="utf-8"?>
<p:tagLst xmlns:p="http://schemas.openxmlformats.org/presentationml/2006/main">
  <p:tag name="KSO_WM_BEAUTIFY_FLAG" val="#wm#"/>
  <p:tag name="KSO_WM_SLIDE_BACKGROUND_TYPE" val="general"/>
  <p:tag name="KSO_WM_SLIDE_BK_DARK_LIGHT" val="2"/>
  <p:tag name="KSO_WM_TAG_VERSION" val="1.0"/>
  <p:tag name="KSO_WM_UNIT_COMPATIBLE" val="0"/>
  <p:tag name="KSO_WM_UNIT_DIAGRAM_ISNUMVISUAL" val="0"/>
  <p:tag name="KSO_WM_UNIT_DIAGRAM_ISREFERUNIT" val="0"/>
  <p:tag name="KSO_WM_UNIT_HIGHLIGHT" val="0"/>
  <p:tag name="KSO_WM_UNIT_ID" val="_12**"/>
  <p:tag name="KSO_WM_UNIT_LAYERLEVEL" val="1"/>
</p:tagLst>
</file>

<file path=ppt/tags/tag59.xml><?xml version="1.0" encoding="utf-8"?>
<p:tagLst xmlns:p="http://schemas.openxmlformats.org/presentationml/2006/main">
  <p:tag name="KSO_WM_BEAUTIFY_FLAG" val="#wm#"/>
  <p:tag name="KSO_WM_SLIDE_BACKGROUND_TYPE" val="general"/>
  <p:tag name="KSO_WM_SLIDE_BK_DARK_LIGHT" val="2"/>
  <p:tag name="KSO_WM_TAG_VERSION" val="1.0"/>
  <p:tag name="KSO_WM_UNIT_COMPATIBLE" val="0"/>
  <p:tag name="KSO_WM_UNIT_DIAGRAM_ISNUMVISUAL" val="0"/>
  <p:tag name="KSO_WM_UNIT_DIAGRAM_ISREFERUNIT" val="0"/>
  <p:tag name="KSO_WM_UNIT_HIGHLIGHT" val="0"/>
  <p:tag name="KSO_WM_UNIT_ID" val="_12**"/>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SLIDE_BACKGROUND_TYPE" val="frame"/>
  <p:tag name="KSO_WM_SLIDE_BK_DARK_LIGHT" val="2"/>
  <p:tag name="KSO_WM_TAG_VERSION" val="1.0"/>
  <p:tag name="KSO_WM_UNIT_BK_DARK_LIGHT" val="2"/>
  <p:tag name="KSO_WM_UNIT_COMPATIBLE" val="0"/>
  <p:tag name="KSO_WM_UNIT_DIAGRAM_ISNUMVISUAL" val="0"/>
  <p:tag name="KSO_WM_UNIT_DIAGRAM_ISREFERUNIT" val="0"/>
  <p:tag name="KSO_WM_UNIT_HIGHLIGHT" val="0"/>
  <p:tag name="KSO_WM_UNIT_ID" val="_13*i*1"/>
  <p:tag name="KSO_WM_UNIT_INDEX" val="1"/>
  <p:tag name="KSO_WM_UNIT_LAYERLEVEL" val="1"/>
  <p:tag name="KSO_WM_UNIT_SUBTYPE" val="h"/>
  <p:tag name="KSO_WM_UNIT_TYPE" val="i"/>
</p:tagLst>
</file>

<file path=ppt/tags/tag61.xml><?xml version="1.0" encoding="utf-8"?>
<p:tagLst xmlns:p="http://schemas.openxmlformats.org/presentationml/2006/main">
  <p:tag name="KSO_WM_BEAUTIFY_FLAG" val="#wm#"/>
  <p:tag name="KSO_WM_SLIDE_BACKGROUND_TYPE" val="frame"/>
  <p:tag name="KSO_WM_SLIDE_BK_DARK_LIGHT" val="2"/>
  <p:tag name="KSO_WM_TAG_VERSION" val="1.0"/>
  <p:tag name="KSO_WM_UNIT_COMPATIBLE" val="0"/>
  <p:tag name="KSO_WM_UNIT_DIAGRAM_ISNUMVISUAL" val="0"/>
  <p:tag name="KSO_WM_UNIT_DIAGRAM_ISREFERUNIT" val="0"/>
  <p:tag name="KSO_WM_UNIT_HIGHLIGHT" val="0"/>
  <p:tag name="KSO_WM_UNIT_ID" val="_13**"/>
  <p:tag name="KSO_WM_UNIT_LAYERLEVEL" val="1"/>
</p:tagLst>
</file>

<file path=ppt/tags/tag62.xml><?xml version="1.0" encoding="utf-8"?>
<p:tagLst xmlns:p="http://schemas.openxmlformats.org/presentationml/2006/main">
  <p:tag name="KSO_WM_BEAUTIFY_FLAG" val="#wm#"/>
  <p:tag name="KSO_WM_SLIDE_BACKGROUND_TYPE" val="frame"/>
  <p:tag name="KSO_WM_SLIDE_BK_DARK_LIGHT" val="2"/>
  <p:tag name="KSO_WM_TAG_VERSION" val="1.0"/>
  <p:tag name="KSO_WM_UNIT_COMPATIBLE" val="0"/>
  <p:tag name="KSO_WM_UNIT_DIAGRAM_ISNUMVISUAL" val="0"/>
  <p:tag name="KSO_WM_UNIT_DIAGRAM_ISREFERUNIT" val="0"/>
  <p:tag name="KSO_WM_UNIT_HIGHLIGHT" val="0"/>
  <p:tag name="KSO_WM_UNIT_ID" val="_13**"/>
  <p:tag name="KSO_WM_UNIT_LAYERLEVEL" val="1"/>
</p:tagLst>
</file>

<file path=ppt/tags/tag63.xml><?xml version="1.0" encoding="utf-8"?>
<p:tagLst xmlns:p="http://schemas.openxmlformats.org/presentationml/2006/main">
  <p:tag name="KSO_WM_BEAUTIFY_FLAG" val="#wm#"/>
  <p:tag name="KSO_WM_SLIDE_BACKGROUND_TYPE" val="frame"/>
  <p:tag name="KSO_WM_SLIDE_BK_DARK_LIGHT" val="2"/>
  <p:tag name="KSO_WM_TAG_VERSION" val="1.0"/>
  <p:tag name="KSO_WM_UNIT_COMPATIBLE" val="0"/>
  <p:tag name="KSO_WM_UNIT_DIAGRAM_ISNUMVISUAL" val="0"/>
  <p:tag name="KSO_WM_UNIT_DIAGRAM_ISREFERUNIT" val="0"/>
  <p:tag name="KSO_WM_UNIT_HIGHLIGHT" val="0"/>
  <p:tag name="KSO_WM_UNIT_ID" val="_13**"/>
  <p:tag name="KSO_WM_UNIT_LAYERLEVEL" val="1"/>
</p:tagLst>
</file>

<file path=ppt/tags/tag64.xml><?xml version="1.0" encoding="utf-8"?>
<p:tagLst xmlns:p="http://schemas.openxmlformats.org/presentationml/2006/main">
  <p:tag name="KSO_WM_BEAUTIFY_FLAG" val="#wm#"/>
  <p:tag name="KSO_WM_SLIDE_BACKGROUND_TYPE" val="frame"/>
  <p:tag name="KSO_WM_SLIDE_BK_DARK_LIGHT" val="2"/>
  <p:tag name="KSO_WM_TAG_VERSION" val="1.0"/>
  <p:tag name="KSO_WM_UNIT_COMPATIBLE" val="0"/>
  <p:tag name="KSO_WM_UNIT_DIAGRAM_ISNUMVISUAL" val="0"/>
  <p:tag name="KSO_WM_UNIT_DIAGRAM_ISREFERUNIT" val="0"/>
  <p:tag name="KSO_WM_UNIT_HIGHLIGHT" val="0"/>
  <p:tag name="KSO_WM_UNIT_ID" val="_13**"/>
  <p:tag name="KSO_WM_UNIT_LAYERLEVEL" val="1"/>
</p:tagLst>
</file>

<file path=ppt/tags/tag65.xml><?xml version="1.0" encoding="utf-8"?>
<p:tagLst xmlns:p="http://schemas.openxmlformats.org/presentationml/2006/main">
  <p:tag name="KSO_WM_BEAUTIFY_FLAG" val="#wm#"/>
  <p:tag name="KSO_WM_SLIDE_BACKGROUND_TYPE" val="frame"/>
  <p:tag name="KSO_WM_SLIDE_BK_DARK_LIGHT" val="2"/>
  <p:tag name="KSO_WM_TAG_VERSION" val="1.0"/>
  <p:tag name="KSO_WM_UNIT_COMPATIBLE" val="0"/>
  <p:tag name="KSO_WM_UNIT_DIAGRAM_ISNUMVISUAL" val="0"/>
  <p:tag name="KSO_WM_UNIT_DIAGRAM_ISREFERUNIT" val="0"/>
  <p:tag name="KSO_WM_UNIT_HIGHLIGHT" val="0"/>
  <p:tag name="KSO_WM_UNIT_ID" val="_13**"/>
  <p:tag name="KSO_WM_UNIT_LAYERLEVEL" val="1"/>
</p:tagLst>
</file>

<file path=ppt/tags/tag66.xml><?xml version="1.0" encoding="utf-8"?>
<p:tagLst xmlns:p="http://schemas.openxmlformats.org/presentationml/2006/main">
  <p:tag name="KSO_WM_BEAUTIFY_FLAG" val="#wm#"/>
  <p:tag name="KSO_WM_SLIDE_BACKGROUND_TYPE" val="leftRight"/>
  <p:tag name="KSO_WM_SLIDE_BK_DARK_LIGHT" val="2"/>
  <p:tag name="KSO_WM_TAG_VERSION" val="1.0"/>
  <p:tag name="KSO_WM_UNIT_BK_DARK_LIGHT" val="2"/>
  <p:tag name="KSO_WM_UNIT_COMPATIBLE" val="0"/>
  <p:tag name="KSO_WM_UNIT_DIAGRAM_ISNUMVISUAL" val="0"/>
  <p:tag name="KSO_WM_UNIT_DIAGRAM_ISREFERUNIT" val="0"/>
  <p:tag name="KSO_WM_UNIT_HIGHLIGHT" val="0"/>
  <p:tag name="KSO_WM_UNIT_ID" val="_14*i*1"/>
  <p:tag name="KSO_WM_UNIT_INDEX" val="1"/>
  <p:tag name="KSO_WM_UNIT_LAYERLEVEL" val="1"/>
  <p:tag name="KSO_WM_UNIT_SUBTYPE" val="h"/>
  <p:tag name="KSO_WM_UNIT_TYPE" val="i"/>
</p:tagLst>
</file>

<file path=ppt/tags/tag67.xml><?xml version="1.0" encoding="utf-8"?>
<p:tagLst xmlns:p="http://schemas.openxmlformats.org/presentationml/2006/main">
  <p:tag name="KSO_WM_BEAUTIFY_FLAG" val="#wm#"/>
  <p:tag name="KSO_WM_SLIDE_BACKGROUND_TYPE" val="leftRight"/>
  <p:tag name="KSO_WM_SLIDE_BK_DARK_LIGHT" val="2"/>
  <p:tag name="KSO_WM_TAG_VERSION" val="1.0"/>
  <p:tag name="KSO_WM_UNIT_COMPATIBLE" val="0"/>
  <p:tag name="KSO_WM_UNIT_DIAGRAM_ISNUMVISUAL" val="0"/>
  <p:tag name="KSO_WM_UNIT_DIAGRAM_ISREFERUNIT" val="0"/>
  <p:tag name="KSO_WM_UNIT_HIGHLIGHT" val="0"/>
  <p:tag name="KSO_WM_UNIT_ID" val="_14**"/>
  <p:tag name="KSO_WM_UNIT_LAYERLEVEL" val="1"/>
</p:tagLst>
</file>

<file path=ppt/tags/tag68.xml><?xml version="1.0" encoding="utf-8"?>
<p:tagLst xmlns:p="http://schemas.openxmlformats.org/presentationml/2006/main">
  <p:tag name="KSO_WM_BEAUTIFY_FLAG" val="#wm#"/>
  <p:tag name="KSO_WM_SLIDE_BACKGROUND_TYPE" val="leftRight"/>
  <p:tag name="KSO_WM_SLIDE_BK_DARK_LIGHT" val="2"/>
  <p:tag name="KSO_WM_TAG_VERSION" val="1.0"/>
  <p:tag name="KSO_WM_UNIT_COMPATIBLE" val="0"/>
  <p:tag name="KSO_WM_UNIT_DIAGRAM_ISNUMVISUAL" val="0"/>
  <p:tag name="KSO_WM_UNIT_DIAGRAM_ISREFERUNIT" val="0"/>
  <p:tag name="KSO_WM_UNIT_HIGHLIGHT" val="0"/>
  <p:tag name="KSO_WM_UNIT_ID" val="_14**"/>
  <p:tag name="KSO_WM_UNIT_LAYERLEVEL" val="1"/>
</p:tagLst>
</file>

<file path=ppt/tags/tag69.xml><?xml version="1.0" encoding="utf-8"?>
<p:tagLst xmlns:p="http://schemas.openxmlformats.org/presentationml/2006/main">
  <p:tag name="KSO_WM_BEAUTIFY_FLAG" val="#wm#"/>
  <p:tag name="KSO_WM_SLIDE_BACKGROUND_TYPE" val="leftRight"/>
  <p:tag name="KSO_WM_SLIDE_BK_DARK_LIGHT" val="2"/>
  <p:tag name="KSO_WM_TAG_VERSION" val="1.0"/>
  <p:tag name="KSO_WM_UNIT_COMPATIBLE" val="0"/>
  <p:tag name="KSO_WM_UNIT_DIAGRAM_ISNUMVISUAL" val="0"/>
  <p:tag name="KSO_WM_UNIT_DIAGRAM_ISREFERUNIT" val="0"/>
  <p:tag name="KSO_WM_UNIT_HIGHLIGHT" val="0"/>
  <p:tag name="KSO_WM_UNIT_ID" val="_14**"/>
  <p:tag name="KSO_WM_UNIT_LAYERLEVEL" val="1"/>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70.xml><?xml version="1.0" encoding="utf-8"?>
<p:tagLst xmlns:p="http://schemas.openxmlformats.org/presentationml/2006/main">
  <p:tag name="KSO_WM_BEAUTIFY_FLAG" val="#wm#"/>
  <p:tag name="KSO_WM_SLIDE_BACKGROUND_TYPE" val="leftRight"/>
  <p:tag name="KSO_WM_SLIDE_BK_DARK_LIGHT" val="2"/>
  <p:tag name="KSO_WM_TAG_VERSION" val="1.0"/>
  <p:tag name="KSO_WM_UNIT_COMPATIBLE" val="0"/>
  <p:tag name="KSO_WM_UNIT_DIAGRAM_ISNUMVISUAL" val="0"/>
  <p:tag name="KSO_WM_UNIT_DIAGRAM_ISREFERUNIT" val="0"/>
  <p:tag name="KSO_WM_UNIT_HIGHLIGHT" val="0"/>
  <p:tag name="KSO_WM_UNIT_ID" val="_14**"/>
  <p:tag name="KSO_WM_UNIT_LAYERLEVEL" val="1"/>
</p:tagLst>
</file>

<file path=ppt/tags/tag71.xml><?xml version="1.0" encoding="utf-8"?>
<p:tagLst xmlns:p="http://schemas.openxmlformats.org/presentationml/2006/main">
  <p:tag name="KSO_WM_BEAUTIFY_FLAG" val="#wm#"/>
  <p:tag name="KSO_WM_SLIDE_BACKGROUND_TYPE" val="leftRight"/>
  <p:tag name="KSO_WM_SLIDE_BK_DARK_LIGHT" val="2"/>
  <p:tag name="KSO_WM_TAG_VERSION" val="1.0"/>
  <p:tag name="KSO_WM_UNIT_COMPATIBLE" val="0"/>
  <p:tag name="KSO_WM_UNIT_DIAGRAM_ISNUMVISUAL" val="0"/>
  <p:tag name="KSO_WM_UNIT_DIAGRAM_ISREFERUNIT" val="0"/>
  <p:tag name="KSO_WM_UNIT_HIGHLIGHT" val="0"/>
  <p:tag name="KSO_WM_UNIT_ID" val="_14**"/>
  <p:tag name="KSO_WM_UNIT_LAYERLEVEL" val="1"/>
</p:tagLst>
</file>

<file path=ppt/tags/tag72.xml><?xml version="1.0" encoding="utf-8"?>
<p:tagLst xmlns:p="http://schemas.openxmlformats.org/presentationml/2006/main">
  <p:tag name="KSO_WM_BEAUTIFY_FLAG" val="#wm#"/>
  <p:tag name="KSO_WM_SLIDE_BACKGROUND_TYPE" val="leftRight"/>
  <p:tag name="KSO_WM_SLIDE_BK_DARK_LIGHT" val="2"/>
  <p:tag name="KSO_WM_TAG_VERSION" val="1.0"/>
  <p:tag name="KSO_WM_UNIT_COMPATIBLE" val="0"/>
  <p:tag name="KSO_WM_UNIT_DIAGRAM_ISNUMVISUAL" val="0"/>
  <p:tag name="KSO_WM_UNIT_DIAGRAM_ISREFERUNIT" val="0"/>
  <p:tag name="KSO_WM_UNIT_HIGHLIGHT" val="0"/>
  <p:tag name="KSO_WM_UNIT_ID" val="_14**"/>
  <p:tag name="KSO_WM_UNIT_LAYERLEVEL" val="1"/>
</p:tagLst>
</file>

<file path=ppt/tags/tag73.xml><?xml version="1.0" encoding="utf-8"?>
<p:tagLst xmlns:p="http://schemas.openxmlformats.org/presentationml/2006/main">
  <p:tag name="KSO_WM_BEAUTIFY_FLAG" val="#wm#"/>
  <p:tag name="KSO_WM_SLIDE_BACKGROUND_TYPE" val="topBottom"/>
  <p:tag name="KSO_WM_SLIDE_BK_DARK_LIGHT" val="2"/>
  <p:tag name="KSO_WM_TAG_VERSION" val="1.0"/>
  <p:tag name="KSO_WM_UNIT_BK_DARK_LIGHT" val="2"/>
  <p:tag name="KSO_WM_UNIT_COMPATIBLE" val="0"/>
  <p:tag name="KSO_WM_UNIT_DIAGRAM_ISNUMVISUAL" val="0"/>
  <p:tag name="KSO_WM_UNIT_DIAGRAM_ISREFERUNIT" val="0"/>
  <p:tag name="KSO_WM_UNIT_HIGHLIGHT" val="0"/>
  <p:tag name="KSO_WM_UNIT_ID" val="_15*i*1"/>
  <p:tag name="KSO_WM_UNIT_INDEX" val="1"/>
  <p:tag name="KSO_WM_UNIT_LAYERLEVEL" val="1"/>
  <p:tag name="KSO_WM_UNIT_SUBTYPE" val="h"/>
  <p:tag name="KSO_WM_UNIT_TYPE" val="i"/>
</p:tagLst>
</file>

<file path=ppt/tags/tag74.xml><?xml version="1.0" encoding="utf-8"?>
<p:tagLst xmlns:p="http://schemas.openxmlformats.org/presentationml/2006/main">
  <p:tag name="KSO_WM_BEAUTIFY_FLAG" val="#wm#"/>
  <p:tag name="KSO_WM_SLIDE_BACKGROUND_TYPE" val="topBottom"/>
  <p:tag name="KSO_WM_SLIDE_BK_DARK_LIGHT" val="2"/>
  <p:tag name="KSO_WM_TAG_VERSION" val="1.0"/>
  <p:tag name="KSO_WM_UNIT_COMPATIBLE" val="0"/>
  <p:tag name="KSO_WM_UNIT_DIAGRAM_ISNUMVISUAL" val="0"/>
  <p:tag name="KSO_WM_UNIT_DIAGRAM_ISREFERUNIT" val="0"/>
  <p:tag name="KSO_WM_UNIT_HIGHLIGHT" val="0"/>
  <p:tag name="KSO_WM_UNIT_ID" val="_15**"/>
  <p:tag name="KSO_WM_UNIT_LAYERLEVEL" val="1"/>
</p:tagLst>
</file>

<file path=ppt/tags/tag75.xml><?xml version="1.0" encoding="utf-8"?>
<p:tagLst xmlns:p="http://schemas.openxmlformats.org/presentationml/2006/main">
  <p:tag name="KSO_WM_BEAUTIFY_FLAG" val="#wm#"/>
  <p:tag name="KSO_WM_SLIDE_BACKGROUND_TYPE" val="topBottom"/>
  <p:tag name="KSO_WM_SLIDE_BK_DARK_LIGHT" val="2"/>
  <p:tag name="KSO_WM_TAG_VERSION" val="1.0"/>
  <p:tag name="KSO_WM_UNIT_COMPATIBLE" val="0"/>
  <p:tag name="KSO_WM_UNIT_DIAGRAM_ISNUMVISUAL" val="0"/>
  <p:tag name="KSO_WM_UNIT_DIAGRAM_ISREFERUNIT" val="0"/>
  <p:tag name="KSO_WM_UNIT_HIGHLIGHT" val="0"/>
  <p:tag name="KSO_WM_UNIT_ID" val="_15**"/>
  <p:tag name="KSO_WM_UNIT_LAYERLEVEL" val="1"/>
</p:tagLst>
</file>

<file path=ppt/tags/tag76.xml><?xml version="1.0" encoding="utf-8"?>
<p:tagLst xmlns:p="http://schemas.openxmlformats.org/presentationml/2006/main">
  <p:tag name="KSO_WM_BEAUTIFY_FLAG" val="#wm#"/>
  <p:tag name="KSO_WM_SLIDE_BACKGROUND_TYPE" val="topBottom"/>
  <p:tag name="KSO_WM_SLIDE_BK_DARK_LIGHT" val="2"/>
  <p:tag name="KSO_WM_TAG_VERSION" val="1.0"/>
  <p:tag name="KSO_WM_UNIT_COMPATIBLE" val="0"/>
  <p:tag name="KSO_WM_UNIT_DIAGRAM_ISNUMVISUAL" val="0"/>
  <p:tag name="KSO_WM_UNIT_DIAGRAM_ISREFERUNIT" val="0"/>
  <p:tag name="KSO_WM_UNIT_HIGHLIGHT" val="0"/>
  <p:tag name="KSO_WM_UNIT_ID" val="_15**"/>
  <p:tag name="KSO_WM_UNIT_LAYERLEVEL" val="1"/>
</p:tagLst>
</file>

<file path=ppt/tags/tag77.xml><?xml version="1.0" encoding="utf-8"?>
<p:tagLst xmlns:p="http://schemas.openxmlformats.org/presentationml/2006/main">
  <p:tag name="KSO_WM_BEAUTIFY_FLAG" val="#wm#"/>
  <p:tag name="KSO_WM_SLIDE_BACKGROUND_TYPE" val="topBottom"/>
  <p:tag name="KSO_WM_SLIDE_BK_DARK_LIGHT" val="2"/>
  <p:tag name="KSO_WM_TAG_VERSION" val="1.0"/>
  <p:tag name="KSO_WM_UNIT_COMPATIBLE" val="0"/>
  <p:tag name="KSO_WM_UNIT_DIAGRAM_ISNUMVISUAL" val="0"/>
  <p:tag name="KSO_WM_UNIT_DIAGRAM_ISREFERUNIT" val="0"/>
  <p:tag name="KSO_WM_UNIT_HIGHLIGHT" val="0"/>
  <p:tag name="KSO_WM_UNIT_ID" val="_15**"/>
  <p:tag name="KSO_WM_UNIT_LAYERLEVEL" val="1"/>
</p:tagLst>
</file>

<file path=ppt/tags/tag78.xml><?xml version="1.0" encoding="utf-8"?>
<p:tagLst xmlns:p="http://schemas.openxmlformats.org/presentationml/2006/main">
  <p:tag name="KSO_WM_BEAUTIFY_FLAG" val="#wm#"/>
  <p:tag name="KSO_WM_SLIDE_BACKGROUND_TYPE" val="topBottom"/>
  <p:tag name="KSO_WM_SLIDE_BK_DARK_LIGHT" val="2"/>
  <p:tag name="KSO_WM_TAG_VERSION" val="1.0"/>
  <p:tag name="KSO_WM_UNIT_COMPATIBLE" val="0"/>
  <p:tag name="KSO_WM_UNIT_DIAGRAM_ISNUMVISUAL" val="0"/>
  <p:tag name="KSO_WM_UNIT_DIAGRAM_ISREFERUNIT" val="0"/>
  <p:tag name="KSO_WM_UNIT_HIGHLIGHT" val="0"/>
  <p:tag name="KSO_WM_UNIT_ID" val="_15**"/>
  <p:tag name="KSO_WM_UNIT_LAYERLEVEL" val="1"/>
</p:tagLst>
</file>

<file path=ppt/tags/tag79.xml><?xml version="1.0" encoding="utf-8"?>
<p:tagLst xmlns:p="http://schemas.openxmlformats.org/presentationml/2006/main">
  <p:tag name="KSO_WM_BEAUTIFY_FLAG" val="#wm#"/>
  <p:tag name="KSO_WM_SLIDE_BACKGROUND_TYPE" val="topBottom"/>
  <p:tag name="KSO_WM_SLIDE_BK_DARK_LIGHT" val="2"/>
  <p:tag name="KSO_WM_TAG_VERSION" val="1.0"/>
  <p:tag name="KSO_WM_UNIT_COMPATIBLE" val="0"/>
  <p:tag name="KSO_WM_UNIT_DIAGRAM_ISNUMVISUAL" val="0"/>
  <p:tag name="KSO_WM_UNIT_DIAGRAM_ISREFERUNIT" val="0"/>
  <p:tag name="KSO_WM_UNIT_HIGHLIGHT" val="0"/>
  <p:tag name="KSO_WM_UNIT_ID" val="_15**"/>
  <p:tag name="KSO_WM_UNIT_LAYERLEVEL" val="1"/>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0.xml><?xml version="1.0" encoding="utf-8"?>
<p:tagLst xmlns:p="http://schemas.openxmlformats.org/presentationml/2006/main">
  <p:tag name="KSO_WM_BEAUTIFY_FLAG" val="#wm#"/>
  <p:tag name="KSO_WM_SLIDE_BACKGROUND_TYPE" val="bottomTop"/>
  <p:tag name="KSO_WM_SLIDE_BK_DARK_LIGHT" val="2"/>
  <p:tag name="KSO_WM_TAG_VERSION" val="1.0"/>
  <p:tag name="KSO_WM_UNIT_BK_DARK_LIGHT" val="2"/>
  <p:tag name="KSO_WM_UNIT_COMPATIBLE" val="0"/>
  <p:tag name="KSO_WM_UNIT_DIAGRAM_ISNUMVISUAL" val="0"/>
  <p:tag name="KSO_WM_UNIT_DIAGRAM_ISREFERUNIT" val="0"/>
  <p:tag name="KSO_WM_UNIT_HIGHLIGHT" val="0"/>
  <p:tag name="KSO_WM_UNIT_ID" val="_16*i*1"/>
  <p:tag name="KSO_WM_UNIT_INDEX" val="1"/>
  <p:tag name="KSO_WM_UNIT_LAYERLEVEL" val="1"/>
  <p:tag name="KSO_WM_UNIT_SUBTYPE" val="h"/>
  <p:tag name="KSO_WM_UNIT_TYPE" val="i"/>
</p:tagLst>
</file>

<file path=ppt/tags/tag81.xml><?xml version="1.0" encoding="utf-8"?>
<p:tagLst xmlns:p="http://schemas.openxmlformats.org/presentationml/2006/main">
  <p:tag name="KSO_WM_BEAUTIFY_FLAG" val="#wm#"/>
  <p:tag name="KSO_WM_SLIDE_BACKGROUND_TYPE" val="bottomTop"/>
  <p:tag name="KSO_WM_SLIDE_BK_DARK_LIGHT" val="2"/>
  <p:tag name="KSO_WM_TAG_VERSION" val="1.0"/>
  <p:tag name="KSO_WM_UNIT_COMPATIBLE" val="0"/>
  <p:tag name="KSO_WM_UNIT_DIAGRAM_ISNUMVISUAL" val="0"/>
  <p:tag name="KSO_WM_UNIT_DIAGRAM_ISREFERUNIT" val="0"/>
  <p:tag name="KSO_WM_UNIT_HIGHLIGHT" val="0"/>
  <p:tag name="KSO_WM_UNIT_ID" val="_16**"/>
  <p:tag name="KSO_WM_UNIT_LAYERLEVEL" val="1"/>
</p:tagLst>
</file>

<file path=ppt/tags/tag82.xml><?xml version="1.0" encoding="utf-8"?>
<p:tagLst xmlns:p="http://schemas.openxmlformats.org/presentationml/2006/main">
  <p:tag name="KSO_WM_BEAUTIFY_FLAG" val="#wm#"/>
  <p:tag name="KSO_WM_SLIDE_BACKGROUND_TYPE" val="bottomTop"/>
  <p:tag name="KSO_WM_SLIDE_BK_DARK_LIGHT" val="2"/>
  <p:tag name="KSO_WM_TAG_VERSION" val="1.0"/>
  <p:tag name="KSO_WM_UNIT_COMPATIBLE" val="0"/>
  <p:tag name="KSO_WM_UNIT_DIAGRAM_ISNUMVISUAL" val="0"/>
  <p:tag name="KSO_WM_UNIT_DIAGRAM_ISREFERUNIT" val="0"/>
  <p:tag name="KSO_WM_UNIT_HIGHLIGHT" val="0"/>
  <p:tag name="KSO_WM_UNIT_ID" val="_16**"/>
  <p:tag name="KSO_WM_UNIT_LAYERLEVEL" val="1"/>
</p:tagLst>
</file>

<file path=ppt/tags/tag83.xml><?xml version="1.0" encoding="utf-8"?>
<p:tagLst xmlns:p="http://schemas.openxmlformats.org/presentationml/2006/main">
  <p:tag name="KSO_WM_BEAUTIFY_FLAG" val="#wm#"/>
  <p:tag name="KSO_WM_SLIDE_BACKGROUND_TYPE" val="bottomTop"/>
  <p:tag name="KSO_WM_SLIDE_BK_DARK_LIGHT" val="2"/>
  <p:tag name="KSO_WM_TAG_VERSION" val="1.0"/>
  <p:tag name="KSO_WM_UNIT_COMPATIBLE" val="0"/>
  <p:tag name="KSO_WM_UNIT_DIAGRAM_ISNUMVISUAL" val="0"/>
  <p:tag name="KSO_WM_UNIT_DIAGRAM_ISREFERUNIT" val="0"/>
  <p:tag name="KSO_WM_UNIT_HIGHLIGHT" val="0"/>
  <p:tag name="KSO_WM_UNIT_ID" val="_16**"/>
  <p:tag name="KSO_WM_UNIT_LAYERLEVEL" val="1"/>
</p:tagLst>
</file>

<file path=ppt/tags/tag84.xml><?xml version="1.0" encoding="utf-8"?>
<p:tagLst xmlns:p="http://schemas.openxmlformats.org/presentationml/2006/main">
  <p:tag name="KSO_WM_BEAUTIFY_FLAG" val="#wm#"/>
  <p:tag name="KSO_WM_SLIDE_BACKGROUND_TYPE" val="bottomTop"/>
  <p:tag name="KSO_WM_SLIDE_BK_DARK_LIGHT" val="2"/>
  <p:tag name="KSO_WM_TAG_VERSION" val="1.0"/>
  <p:tag name="KSO_WM_UNIT_COMPATIBLE" val="0"/>
  <p:tag name="KSO_WM_UNIT_DIAGRAM_ISNUMVISUAL" val="0"/>
  <p:tag name="KSO_WM_UNIT_DIAGRAM_ISREFERUNIT" val="0"/>
  <p:tag name="KSO_WM_UNIT_HIGHLIGHT" val="0"/>
  <p:tag name="KSO_WM_UNIT_ID" val="_16**"/>
  <p:tag name="KSO_WM_UNIT_LAYERLEVEL" val="1"/>
</p:tagLst>
</file>

<file path=ppt/tags/tag85.xml><?xml version="1.0" encoding="utf-8"?>
<p:tagLst xmlns:p="http://schemas.openxmlformats.org/presentationml/2006/main">
  <p:tag name="KSO_WM_BEAUTIFY_FLAG" val="#wm#"/>
  <p:tag name="KSO_WM_SLIDE_BACKGROUND_TYPE" val="bottomTop"/>
  <p:tag name="KSO_WM_SLIDE_BK_DARK_LIGHT" val="2"/>
  <p:tag name="KSO_WM_TAG_VERSION" val="1.0"/>
  <p:tag name="KSO_WM_UNIT_COMPATIBLE" val="0"/>
  <p:tag name="KSO_WM_UNIT_DIAGRAM_ISNUMVISUAL" val="0"/>
  <p:tag name="KSO_WM_UNIT_DIAGRAM_ISREFERUNIT" val="0"/>
  <p:tag name="KSO_WM_UNIT_HIGHLIGHT" val="0"/>
  <p:tag name="KSO_WM_UNIT_ID" val="_16**"/>
  <p:tag name="KSO_WM_UNIT_LAYERLEVEL" val="1"/>
</p:tagLst>
</file>

<file path=ppt/tags/tag86.xml><?xml version="1.0" encoding="utf-8"?>
<p:tagLst xmlns:p="http://schemas.openxmlformats.org/presentationml/2006/main">
  <p:tag name="KSO_WM_BEAUTIFY_FLAG" val="#wm#"/>
  <p:tag name="KSO_WM_SLIDE_BACKGROUND_TYPE" val="bottomTop"/>
  <p:tag name="KSO_WM_SLIDE_BK_DARK_LIGHT" val="2"/>
  <p:tag name="KSO_WM_TAG_VERSION" val="1.0"/>
  <p:tag name="KSO_WM_UNIT_COMPATIBLE" val="0"/>
  <p:tag name="KSO_WM_UNIT_DIAGRAM_ISNUMVISUAL" val="0"/>
  <p:tag name="KSO_WM_UNIT_DIAGRAM_ISREFERUNIT" val="0"/>
  <p:tag name="KSO_WM_UNIT_HIGHLIGHT" val="0"/>
  <p:tag name="KSO_WM_UNIT_ID" val="_16**"/>
  <p:tag name="KSO_WM_UNIT_LAYERLEVEL" val="1"/>
</p:tagLst>
</file>

<file path=ppt/tags/tag87.xml><?xml version="1.0" encoding="utf-8"?>
<p:tagLst xmlns:p="http://schemas.openxmlformats.org/presentationml/2006/main">
  <p:tag name="KSO_WM_BEAUTIFY_FLAG" val="#wm#"/>
  <p:tag name="KSO_WM_SLIDE_BACKGROUND_TYPE" val="navigation"/>
  <p:tag name="KSO_WM_SLIDE_BK_DARK_LIGHT" val="2"/>
  <p:tag name="KSO_WM_TAG_VERSION" val="1.0"/>
  <p:tag name="KSO_WM_UNIT_BK_DARK_LIGHT" val="2"/>
  <p:tag name="KSO_WM_UNIT_COMPATIBLE" val="0"/>
  <p:tag name="KSO_WM_UNIT_DIAGRAM_ISNUMVISUAL" val="0"/>
  <p:tag name="KSO_WM_UNIT_DIAGRAM_ISREFERUNIT" val="0"/>
  <p:tag name="KSO_WM_UNIT_HIGHLIGHT" val="0"/>
  <p:tag name="KSO_WM_UNIT_ID" val="_17*i*1"/>
  <p:tag name="KSO_WM_UNIT_INDEX" val="1"/>
  <p:tag name="KSO_WM_UNIT_LAYERLEVEL" val="1"/>
  <p:tag name="KSO_WM_UNIT_SUBTYPE" val="h"/>
  <p:tag name="KSO_WM_UNIT_TYPE" val="i"/>
</p:tagLst>
</file>

<file path=ppt/tags/tag88.xml><?xml version="1.0" encoding="utf-8"?>
<p:tagLst xmlns:p="http://schemas.openxmlformats.org/presentationml/2006/main">
  <p:tag name="KSO_WM_BEAUTIFY_FLAG" val="#wm#"/>
  <p:tag name="KSO_WM_SLIDE_BACKGROUND_TYPE" val="navigation"/>
  <p:tag name="KSO_WM_SLIDE_BK_DARK_LIGHT" val="2"/>
  <p:tag name="KSO_WM_TAG_VERSION" val="1.0"/>
  <p:tag name="KSO_WM_UNIT_COMPATIBLE" val="0"/>
  <p:tag name="KSO_WM_UNIT_DIAGRAM_ISNUMVISUAL" val="0"/>
  <p:tag name="KSO_WM_UNIT_DIAGRAM_ISREFERUNIT" val="0"/>
  <p:tag name="KSO_WM_UNIT_HIGHLIGHT" val="0"/>
  <p:tag name="KSO_WM_UNIT_ID" val="_17**"/>
  <p:tag name="KSO_WM_UNIT_LAYERLEVEL" val="1"/>
</p:tagLst>
</file>

<file path=ppt/tags/tag89.xml><?xml version="1.0" encoding="utf-8"?>
<p:tagLst xmlns:p="http://schemas.openxmlformats.org/presentationml/2006/main">
  <p:tag name="KSO_WM_BEAUTIFY_FLAG" val="#wm#"/>
  <p:tag name="KSO_WM_SLIDE_BACKGROUND_TYPE" val="navigation"/>
  <p:tag name="KSO_WM_SLIDE_BK_DARK_LIGHT" val="2"/>
  <p:tag name="KSO_WM_TAG_VERSION" val="1.0"/>
  <p:tag name="KSO_WM_UNIT_COMPATIBLE" val="0"/>
  <p:tag name="KSO_WM_UNIT_DIAGRAM_ISNUMVISUAL" val="0"/>
  <p:tag name="KSO_WM_UNIT_DIAGRAM_ISREFERUNIT" val="0"/>
  <p:tag name="KSO_WM_UNIT_HIGHLIGHT" val="0"/>
  <p:tag name="KSO_WM_UNIT_ID" val="_17**"/>
  <p:tag name="KSO_WM_UNIT_LAYERLEVEL" val="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90.xml><?xml version="1.0" encoding="utf-8"?>
<p:tagLst xmlns:p="http://schemas.openxmlformats.org/presentationml/2006/main">
  <p:tag name="KSO_WM_BEAUTIFY_FLAG" val="#wm#"/>
  <p:tag name="KSO_WM_SLIDE_BACKGROUND_TYPE" val="navigation"/>
  <p:tag name="KSO_WM_SLIDE_BK_DARK_LIGHT" val="2"/>
  <p:tag name="KSO_WM_TAG_VERSION" val="1.0"/>
  <p:tag name="KSO_WM_UNIT_COMPATIBLE" val="0"/>
  <p:tag name="KSO_WM_UNIT_DIAGRAM_ISNUMVISUAL" val="0"/>
  <p:tag name="KSO_WM_UNIT_DIAGRAM_ISREFERUNIT" val="0"/>
  <p:tag name="KSO_WM_UNIT_HIGHLIGHT" val="0"/>
  <p:tag name="KSO_WM_UNIT_ID" val="_17**"/>
  <p:tag name="KSO_WM_UNIT_LAYERLEVEL" val="1"/>
</p:tagLst>
</file>

<file path=ppt/tags/tag91.xml><?xml version="1.0" encoding="utf-8"?>
<p:tagLst xmlns:p="http://schemas.openxmlformats.org/presentationml/2006/main">
  <p:tag name="KSO_WM_BEAUTIFY_FLAG" val="#wm#"/>
  <p:tag name="KSO_WM_SLIDE_BACKGROUND_TYPE" val="navigation"/>
  <p:tag name="KSO_WM_SLIDE_BK_DARK_LIGHT" val="2"/>
  <p:tag name="KSO_WM_TAG_VERSION" val="1.0"/>
  <p:tag name="KSO_WM_UNIT_COMPATIBLE" val="0"/>
  <p:tag name="KSO_WM_UNIT_DIAGRAM_ISNUMVISUAL" val="0"/>
  <p:tag name="KSO_WM_UNIT_DIAGRAM_ISREFERUNIT" val="0"/>
  <p:tag name="KSO_WM_UNIT_HIGHLIGHT" val="0"/>
  <p:tag name="KSO_WM_UNIT_ID" val="_17**"/>
  <p:tag name="KSO_WM_UNIT_LAYERLEVEL" val="1"/>
</p:tagLst>
</file>

<file path=ppt/tags/tag92.xml><?xml version="1.0" encoding="utf-8"?>
<p:tagLst xmlns:p="http://schemas.openxmlformats.org/presentationml/2006/main">
  <p:tag name="KSO_WM_BEAUTIFY_FLAG" val="#wm#"/>
  <p:tag name="KSO_WM_SLIDE_BACKGROUND_TYPE" val="navigation"/>
  <p:tag name="KSO_WM_SLIDE_BK_DARK_LIGHT" val="2"/>
  <p:tag name="KSO_WM_TAG_VERSION" val="1.0"/>
  <p:tag name="KSO_WM_UNIT_COMPATIBLE" val="0"/>
  <p:tag name="KSO_WM_UNIT_DIAGRAM_ISNUMVISUAL" val="0"/>
  <p:tag name="KSO_WM_UNIT_DIAGRAM_ISREFERUNIT" val="0"/>
  <p:tag name="KSO_WM_UNIT_HIGHLIGHT" val="0"/>
  <p:tag name="KSO_WM_UNIT_ID" val="_17**"/>
  <p:tag name="KSO_WM_UNIT_LAYERLEVEL" val="1"/>
</p:tagLst>
</file>

<file path=ppt/tags/tag93.xml><?xml version="1.0" encoding="utf-8"?>
<p:tagLst xmlns:p="http://schemas.openxmlformats.org/presentationml/2006/main">
  <p:tag name="KSO_WM_BEAUTIFY_FLAG" val="#wm#"/>
  <p:tag name="KSO_WM_SLIDE_BACKGROUND_TYPE" val="navigation"/>
  <p:tag name="KSO_WM_SLIDE_BK_DARK_LIGHT" val="2"/>
  <p:tag name="KSO_WM_TAG_VERSION" val="1.0"/>
  <p:tag name="KSO_WM_UNIT_COMPATIBLE" val="0"/>
  <p:tag name="KSO_WM_UNIT_DIAGRAM_ISNUMVISUAL" val="0"/>
  <p:tag name="KSO_WM_UNIT_DIAGRAM_ISREFERUNIT" val="0"/>
  <p:tag name="KSO_WM_UNIT_HIGHLIGHT" val="0"/>
  <p:tag name="KSO_WM_UNIT_ID" val="_17**"/>
  <p:tag name="KSO_WM_UNIT_LAYERLEVEL" val="1"/>
</p:tagLst>
</file>

<file path=ppt/tags/tag94.xml><?xml version="1.0" encoding="utf-8"?>
<p:tagLst xmlns:p="http://schemas.openxmlformats.org/presentationml/2006/main">
  <p:tag name="KSO_WM_BEAUTIFY_FLAG" val="#wm#"/>
  <p:tag name="KSO_WM_SLIDE_BACKGROUND_TYPE" val="navigation"/>
  <p:tag name="KSO_WM_SLIDE_BK_DARK_LIGHT" val="2"/>
  <p:tag name="KSO_WM_TAG_VERSION" val="1.0"/>
  <p:tag name="KSO_WM_UNIT_COMPATIBLE" val="0"/>
  <p:tag name="KSO_WM_UNIT_DIAGRAM_ISNUMVISUAL" val="0"/>
  <p:tag name="KSO_WM_UNIT_DIAGRAM_ISREFERUNIT" val="0"/>
  <p:tag name="KSO_WM_UNIT_HIGHLIGHT" val="0"/>
  <p:tag name="KSO_WM_UNIT_ID" val="_17**"/>
  <p:tag name="KSO_WM_UNIT_LAYERLEVEL" val="1"/>
</p:tagLst>
</file>

<file path=ppt/tags/tag95.xml><?xml version="1.0" encoding="utf-8"?>
<p:tagLst xmlns:p="http://schemas.openxmlformats.org/presentationml/2006/main">
  <p:tag name="KSO_WM_BEAUTIFY_FLAG" val="#wm#"/>
  <p:tag name="KSO_WM_SLIDE_BACKGROUND_TYPE" val="navigation"/>
  <p:tag name="KSO_WM_SLIDE_BK_DARK_LIGHT" val="2"/>
  <p:tag name="KSO_WM_TAG_VERSION" val="1.0"/>
  <p:tag name="KSO_WM_UNIT_COMPATIBLE" val="0"/>
  <p:tag name="KSO_WM_UNIT_DIAGRAM_ISNUMVISUAL" val="0"/>
  <p:tag name="KSO_WM_UNIT_DIAGRAM_ISREFERUNIT" val="0"/>
  <p:tag name="KSO_WM_UNIT_HIGHLIGHT" val="0"/>
  <p:tag name="KSO_WM_UNIT_ID" val="_17**"/>
  <p:tag name="KSO_WM_UNIT_LAYERLEVEL" val="1"/>
</p:tagLst>
</file>

<file path=ppt/tags/tag96.xml><?xml version="1.0" encoding="utf-8"?>
<p:tagLst xmlns:p="http://schemas.openxmlformats.org/presentationml/2006/main">
  <p:tag name="KSO_WM_BEAUTIFY_FLAG" val="#wm#"/>
  <p:tag name="KSO_WM_SLIDE_BACKGROUND_TYPE" val="belt"/>
  <p:tag name="KSO_WM_SLIDE_BK_DARK_LIGHT" val="2"/>
  <p:tag name="KSO_WM_TAG_VERSION" val="1.0"/>
  <p:tag name="KSO_WM_UNIT_BK_DARK_LIGHT" val="2"/>
  <p:tag name="KSO_WM_UNIT_COMPATIBLE" val="0"/>
  <p:tag name="KSO_WM_UNIT_DIAGRAM_ISNUMVISUAL" val="0"/>
  <p:tag name="KSO_WM_UNIT_DIAGRAM_ISREFERUNIT" val="0"/>
  <p:tag name="KSO_WM_UNIT_HIGHLIGHT" val="0"/>
  <p:tag name="KSO_WM_UNIT_ID" val="_18*i*1"/>
  <p:tag name="KSO_WM_UNIT_INDEX" val="1"/>
  <p:tag name="KSO_WM_UNIT_LAYERLEVEL" val="1"/>
  <p:tag name="KSO_WM_UNIT_SUBTYPE" val="h"/>
  <p:tag name="KSO_WM_UNIT_TYPE" val="i"/>
</p:tagLst>
</file>

<file path=ppt/tags/tag97.xml><?xml version="1.0" encoding="utf-8"?>
<p:tagLst xmlns:p="http://schemas.openxmlformats.org/presentationml/2006/main">
  <p:tag name="KSO_WM_BEAUTIFY_FLAG" val="#wm#"/>
  <p:tag name="KSO_WM_SLIDE_BACKGROUND_TYPE" val="belt"/>
  <p:tag name="KSO_WM_SLIDE_BK_DARK_LIGHT" val="2"/>
  <p:tag name="KSO_WM_TAG_VERSION" val="1.0"/>
  <p:tag name="KSO_WM_UNIT_COMPATIBLE" val="0"/>
  <p:tag name="KSO_WM_UNIT_DIAGRAM_ISNUMVISUAL" val="0"/>
  <p:tag name="KSO_WM_UNIT_DIAGRAM_ISREFERUNIT" val="0"/>
  <p:tag name="KSO_WM_UNIT_HIGHLIGHT" val="0"/>
  <p:tag name="KSO_WM_UNIT_ID" val="_18**"/>
  <p:tag name="KSO_WM_UNIT_LAYERLEVEL" val="1"/>
</p:tagLst>
</file>

<file path=ppt/tags/tag98.xml><?xml version="1.0" encoding="utf-8"?>
<p:tagLst xmlns:p="http://schemas.openxmlformats.org/presentationml/2006/main">
  <p:tag name="KSO_WM_BEAUTIFY_FLAG" val="#wm#"/>
  <p:tag name="KSO_WM_SLIDE_BACKGROUND_TYPE" val="belt"/>
  <p:tag name="KSO_WM_SLIDE_BK_DARK_LIGHT" val="2"/>
  <p:tag name="KSO_WM_TAG_VERSION" val="1.0"/>
  <p:tag name="KSO_WM_UNIT_COMPATIBLE" val="0"/>
  <p:tag name="KSO_WM_UNIT_DIAGRAM_ISNUMVISUAL" val="0"/>
  <p:tag name="KSO_WM_UNIT_DIAGRAM_ISREFERUNIT" val="0"/>
  <p:tag name="KSO_WM_UNIT_HIGHLIGHT" val="0"/>
  <p:tag name="KSO_WM_UNIT_ID" val="_18**"/>
  <p:tag name="KSO_WM_UNIT_LAYERLEVEL" val="1"/>
</p:tagLst>
</file>

<file path=ppt/tags/tag99.xml><?xml version="1.0" encoding="utf-8"?>
<p:tagLst xmlns:p="http://schemas.openxmlformats.org/presentationml/2006/main">
  <p:tag name="KSO_WM_BEAUTIFY_FLAG" val="#wm#"/>
  <p:tag name="KSO_WM_SLIDE_BACKGROUND_TYPE" val="belt"/>
  <p:tag name="KSO_WM_SLIDE_BK_DARK_LIGHT" val="2"/>
  <p:tag name="KSO_WM_TAG_VERSION" val="1.0"/>
  <p:tag name="KSO_WM_UNIT_COMPATIBLE" val="0"/>
  <p:tag name="KSO_WM_UNIT_DIAGRAM_ISNUMVISUAL" val="0"/>
  <p:tag name="KSO_WM_UNIT_DIAGRAM_ISREFERUNIT" val="0"/>
  <p:tag name="KSO_WM_UNIT_HIGHLIGHT" val="0"/>
  <p:tag name="KSO_WM_UNIT_ID" val="_18**"/>
  <p:tag name="KSO_WM_UNIT_LAYERLEVEL" val="1"/>
</p:tagLst>
</file>

<file path=ppt/theme/theme1.xml><?xml version="1.0" encoding="utf-8"?>
<a:theme xmlns:r="http://schemas.openxmlformats.org/officeDocument/2006/relationships" xmlns:a="http://schemas.openxmlformats.org/drawingml/2006/main" name="12">
  <a:themeElements>
    <a:clrScheme name="12">
      <a:dk1>
        <a:sysClr val="windowText" lastClr="000000"/>
      </a:dk1>
      <a:lt1>
        <a:sysClr val="window" lastClr="FFFFFF"/>
      </a:lt1>
      <a:dk2>
        <a:srgbClr val="EEE7E3"/>
      </a:dk2>
      <a:lt2>
        <a:srgbClr val="FFFFFF"/>
      </a:lt2>
      <a:accent1>
        <a:srgbClr val="AB8771"/>
      </a:accent1>
      <a:accent2>
        <a:srgbClr val="B3927B"/>
      </a:accent2>
      <a:accent3>
        <a:srgbClr val="BB9D86"/>
      </a:accent3>
      <a:accent4>
        <a:srgbClr val="BA908F"/>
      </a:accent4>
      <a:accent5>
        <a:srgbClr val="B198AD"/>
      </a:accent5>
      <a:accent6>
        <a:srgbClr val="A2A0A7"/>
      </a:accent6>
      <a:hlink>
        <a:srgbClr val="658BD5"/>
      </a:hlink>
      <a:folHlink>
        <a:srgbClr val="A16AA5"/>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Template/>
  <Manager/>
  <Company/>
  <PresentationFormat>全屏显示(4:3)</PresentationFormat>
  <SharedDoc>0</SharedDoc>
  <Application>WPS 演示</Application>
  <AppVersion>14.0000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演示文稿</dc:title>
  <dc:creator>向阳花儿PPT</dc:creator>
  <cp:lastModifiedBy>Administrator</cp:lastModifiedBy>
  <cp:revision>363</cp:revision>
  <dcterms:created xsi:type="dcterms:W3CDTF">2014-08-08T03:06:00Z</dcterms:created>
  <dcterms:modified xsi:type="dcterms:W3CDTF">2021-07-05T15:07:04Z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ICV">
    <vt:lpwstr>9E73394387F242829E624BF7DFC028F6</vt:lpwstr>
  </property>
  <property fmtid="{D5CDD505-2E9C-101B-9397-08002B2CF9AE}" pid="3" name="KSOProductBuildVer">
    <vt:lpwstr>2052-11.1.0.10132</vt:lpwstr>
  </property>
</Properties>
</file>